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9" r:id="rId3"/>
    <p:sldId id="288" r:id="rId4"/>
    <p:sldId id="272" r:id="rId5"/>
    <p:sldId id="274" r:id="rId6"/>
    <p:sldId id="276" r:id="rId7"/>
    <p:sldId id="277" r:id="rId8"/>
    <p:sldId id="291" r:id="rId9"/>
    <p:sldId id="279" r:id="rId10"/>
    <p:sldId id="280" r:id="rId11"/>
    <p:sldId id="287" r:id="rId12"/>
    <p:sldId id="289" r:id="rId13"/>
    <p:sldId id="292" r:id="rId14"/>
  </p:sldIdLst>
  <p:sldSz cx="9144000" cy="6858000" type="screen4x3"/>
  <p:notesSz cx="6858000" cy="9144000"/>
  <p:custShowLst>
    <p:custShow name="Zielgruppenpräsentation ^2" id="0">
      <p:sldLst>
        <p:sld r:id="rId2"/>
        <p:sld r:id="rId3"/>
        <p:sld r:id="rId5"/>
        <p:sld r:id="rId6"/>
        <p:sld r:id="rId7"/>
        <p:sld r:id="rId8"/>
        <p:sld r:id="rId10"/>
        <p:sld r:id="rId11"/>
      </p:sldLst>
    </p:custShow>
  </p:custShow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47" autoAdjust="0"/>
  </p:normalViewPr>
  <p:slideViewPr>
    <p:cSldViewPr>
      <p:cViewPr varScale="1">
        <p:scale>
          <a:sx n="76" d="100"/>
          <a:sy n="76" d="100"/>
        </p:scale>
        <p:origin x="108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hyperlink" Target="Eintritt%20der%20SuS%20in%20die%20AS.doc" TargetMode="External"/><Relationship Id="rId1" Type="http://schemas.openxmlformats.org/officeDocument/2006/relationships/hyperlink" Target="http://www.anschub-wuppertal.de/" TargetMode="Externa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ufsbildungswerk-volmarstein.de/" TargetMode="External"/><Relationship Id="rId1" Type="http://schemas.openxmlformats.org/officeDocument/2006/relationships/hyperlink" Target="http://www.arbeitsagentur.de/nn_12126/Navigation/Dienststellen/RD-NRW/Solingen-Wuppertal/Agentur/Buerger/BIZ/BIZ-Nav.html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fd-wuppertal.de/" TargetMode="Externa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kobe-wtal.de/wohnen.html" TargetMode="External"/><Relationship Id="rId1" Type="http://schemas.openxmlformats.org/officeDocument/2006/relationships/hyperlink" Target="http://www.faerberei-wuppertal.de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hyperlink" Target="Eintritt%20der%20SuS%20in%20die%20AS.doc" TargetMode="External"/><Relationship Id="rId1" Type="http://schemas.openxmlformats.org/officeDocument/2006/relationships/hyperlink" Target="http://www.anschub-wuppertal.de/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ufsbildungswerk-volmarstein.de/" TargetMode="External"/><Relationship Id="rId1" Type="http://schemas.openxmlformats.org/officeDocument/2006/relationships/hyperlink" Target="http://www.arbeitsagentur.de/nn_12126/Navigation/Dienststellen/RD-NRW/Solingen-Wuppertal/Agentur/Buerger/BIZ/BIZ-Nav.html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fd-wuppertal.de/" TargetMode="External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erberei-wuppertal.de/" TargetMode="External"/><Relationship Id="rId1" Type="http://schemas.openxmlformats.org/officeDocument/2006/relationships/hyperlink" Target="http://www.kokobe-wtal.de/wohnen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023710DB-1EA2-4376-B8B6-D130FACE5ABD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Berufswegeplanung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pPr algn="ctr"/>
          <a:endParaRPr lang="de-DE"/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pPr algn="ctr"/>
          <a:endParaRPr lang="de-DE"/>
        </a:p>
      </dgm:t>
    </dgm:pt>
    <dgm:pt modelId="{51B3BE7B-F8B0-4D7B-982E-1D725923C2AA}">
      <dgm:prSet phldrT="[Text]"/>
      <dgm:spPr>
        <a:gradFill flip="none" rotWithShape="0">
          <a:gsLst>
            <a:gs pos="0">
              <a:schemeClr val="accent3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3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3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Schule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pPr algn="ctr"/>
          <a:endParaRPr lang="de-DE"/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pPr algn="ctr"/>
          <a:endParaRPr lang="de-DE"/>
        </a:p>
      </dgm:t>
    </dgm:pt>
    <dgm:pt modelId="{3F0DABCE-8A50-4AC8-BAA3-E4CCEFCB486C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IFD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2B8D7D-5768-4341-869A-400E3DFA1CD7}" type="parTrans" cxnId="{69DC8E52-06C1-496E-A293-C17C31129E9C}">
      <dgm:prSet/>
      <dgm:spPr/>
      <dgm:t>
        <a:bodyPr/>
        <a:lstStyle/>
        <a:p>
          <a:pPr algn="ctr"/>
          <a:endParaRPr lang="de-DE"/>
        </a:p>
      </dgm:t>
    </dgm:pt>
    <dgm:pt modelId="{CD8E1295-CB2E-41A8-861A-11E88248080F}" type="sibTrans" cxnId="{69DC8E52-06C1-496E-A293-C17C31129E9C}">
      <dgm:prSet/>
      <dgm:spPr/>
      <dgm:t>
        <a:bodyPr/>
        <a:lstStyle/>
        <a:p>
          <a:pPr algn="ctr"/>
          <a:endParaRPr lang="de-DE"/>
        </a:p>
      </dgm:t>
    </dgm:pt>
    <dgm:pt modelId="{910078CB-FA8A-459A-B63B-28D5910EF9D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Arbeits-agentur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5522504-C58D-47E1-9D27-C5971DDB18FE}" type="parTrans" cxnId="{99EBAD8A-AC56-40E6-AF35-36D9F293B98D}">
      <dgm:prSet/>
      <dgm:spPr/>
      <dgm:t>
        <a:bodyPr/>
        <a:lstStyle/>
        <a:p>
          <a:pPr algn="ctr"/>
          <a:endParaRPr lang="de-DE"/>
        </a:p>
      </dgm:t>
    </dgm:pt>
    <dgm:pt modelId="{C6E92A0C-DE12-4041-A171-1D4D48C5BEEB}" type="sibTrans" cxnId="{99EBAD8A-AC56-40E6-AF35-36D9F293B98D}">
      <dgm:prSet/>
      <dgm:spPr/>
      <dgm:t>
        <a:bodyPr/>
        <a:lstStyle/>
        <a:p>
          <a:pPr algn="ctr"/>
          <a:endParaRPr lang="de-DE"/>
        </a:p>
      </dgm:t>
    </dgm:pt>
    <dgm:pt modelId="{AD9DB2BD-B122-4F1C-A071-B502C0E8092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A3ADD50-5860-4189-B9D6-1602ABB6E0D7}" type="parTrans" cxnId="{2A784D93-10E7-4225-87FF-937456ACE7D5}">
      <dgm:prSet/>
      <dgm:spPr/>
      <dgm:t>
        <a:bodyPr/>
        <a:lstStyle/>
        <a:p>
          <a:pPr algn="ctr"/>
          <a:endParaRPr lang="de-DE"/>
        </a:p>
      </dgm:t>
    </dgm:pt>
    <dgm:pt modelId="{F78FCB9A-1152-4E70-BC77-2D5A7E05E774}" type="sibTrans" cxnId="{2A784D93-10E7-4225-87FF-937456ACE7D5}">
      <dgm:prSet/>
      <dgm:spPr/>
      <dgm:t>
        <a:bodyPr/>
        <a:lstStyle/>
        <a:p>
          <a:pPr algn="ctr"/>
          <a:endParaRPr lang="de-DE"/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302" custLinFactNeighborY="673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A945C7-3153-4977-B05E-C36207EAFF7A}" type="pres">
      <dgm:prSet presAssocID="{51B3BE7B-F8B0-4D7B-982E-1D725923C2AA}" presName="horzTwo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4BC49E52-B61D-4666-8942-C63680A8D883}" type="pres">
      <dgm:prSet presAssocID="{3F0DABCE-8A50-4AC8-BAA3-E4CCEFCB486C}" presName="vertTwo" presStyleCnt="0"/>
      <dgm:spPr/>
    </dgm:pt>
    <dgm:pt modelId="{FA9CEAFB-E866-44D7-8971-718CD9DF63BE}" type="pres">
      <dgm:prSet presAssocID="{3F0DABCE-8A50-4AC8-BAA3-E4CCEFCB486C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D686B88-2ED0-4024-BA56-8378D269C072}" type="pres">
      <dgm:prSet presAssocID="{3F0DABCE-8A50-4AC8-BAA3-E4CCEFCB486C}" presName="horzTwo" presStyleCnt="0"/>
      <dgm:spPr/>
    </dgm:pt>
    <dgm:pt modelId="{C6036558-EB95-45D1-969D-74D909578B58}" type="pres">
      <dgm:prSet presAssocID="{CD8E1295-CB2E-41A8-861A-11E88248080F}" presName="sibSpaceTwo" presStyleCnt="0"/>
      <dgm:spPr/>
    </dgm:pt>
    <dgm:pt modelId="{24C887DB-DAF7-4EFD-8001-259ED649BD73}" type="pres">
      <dgm:prSet presAssocID="{910078CB-FA8A-459A-B63B-28D5910EF9D5}" presName="vertTwo" presStyleCnt="0"/>
      <dgm:spPr/>
    </dgm:pt>
    <dgm:pt modelId="{C19FBA47-9ECA-43CE-817F-D9AF62FB6E1D}" type="pres">
      <dgm:prSet presAssocID="{910078CB-FA8A-459A-B63B-28D5910EF9D5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AFB85B1-446E-4377-8C46-5F70685923D6}" type="pres">
      <dgm:prSet presAssocID="{910078CB-FA8A-459A-B63B-28D5910EF9D5}" presName="horzTwo" presStyleCnt="0"/>
      <dgm:spPr/>
    </dgm:pt>
    <dgm:pt modelId="{BB83DF8E-42D4-4ADC-84C7-7DB11527E913}" type="pres">
      <dgm:prSet presAssocID="{C6E92A0C-DE12-4041-A171-1D4D48C5BEEB}" presName="sibSpaceTwo" presStyleCnt="0"/>
      <dgm:spPr/>
    </dgm:pt>
    <dgm:pt modelId="{50A5D79B-0EE7-4FCB-8F8A-B0745FA37F88}" type="pres">
      <dgm:prSet presAssocID="{AD9DB2BD-B122-4F1C-A071-B502C0E8092C}" presName="vertTwo" presStyleCnt="0"/>
      <dgm:spPr/>
    </dgm:pt>
    <dgm:pt modelId="{CD11F4CE-543D-4A1E-A3F2-A24508AEBD0A}" type="pres">
      <dgm:prSet presAssocID="{AD9DB2BD-B122-4F1C-A071-B502C0E8092C}" presName="txTwo" presStyleLbl="node2" presStyleIdx="3" presStyleCnt="4" custLinFactNeighborX="-2067" custLinFactNeighborY="-50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A240AAA-99AE-4498-9E26-8A3C289C04AD}" type="pres">
      <dgm:prSet presAssocID="{AD9DB2BD-B122-4F1C-A071-B502C0E8092C}" presName="horzTwo" presStyleCnt="0"/>
      <dgm:spPr/>
    </dgm:pt>
  </dgm:ptLst>
  <dgm:cxnLst>
    <dgm:cxn modelId="{2A784D93-10E7-4225-87FF-937456ACE7D5}" srcId="{023710DB-1EA2-4376-B8B6-D130FACE5ABD}" destId="{AD9DB2BD-B122-4F1C-A071-B502C0E8092C}" srcOrd="3" destOrd="0" parTransId="{8A3ADD50-5860-4189-B9D6-1602ABB6E0D7}" sibTransId="{F78FCB9A-1152-4E70-BC77-2D5A7E05E774}"/>
    <dgm:cxn modelId="{69DC8E52-06C1-496E-A293-C17C31129E9C}" srcId="{023710DB-1EA2-4376-B8B6-D130FACE5ABD}" destId="{3F0DABCE-8A50-4AC8-BAA3-E4CCEFCB486C}" srcOrd="1" destOrd="0" parTransId="{5D2B8D7D-5768-4341-869A-400E3DFA1CD7}" sibTransId="{CD8E1295-CB2E-41A8-861A-11E88248080F}"/>
    <dgm:cxn modelId="{B14FFD71-EB28-4927-B3F0-FBCDAFF5E661}" type="presOf" srcId="{3F0DABCE-8A50-4AC8-BAA3-E4CCEFCB486C}" destId="{FA9CEAFB-E866-44D7-8971-718CD9DF63BE}" srcOrd="0" destOrd="0" presId="urn:microsoft.com/office/officeart/2005/8/layout/hierarchy4"/>
    <dgm:cxn modelId="{2A60C91C-43D4-4377-88A4-4250824D1801}" type="presOf" srcId="{74497CB8-4843-4649-B40A-6F4314727578}" destId="{963239EE-248E-409F-844A-BFE84BC4CF56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716FFF2F-1F64-4B29-997C-581EA97CAD13}" type="presOf" srcId="{51B3BE7B-F8B0-4D7B-982E-1D725923C2AA}" destId="{36EB905F-3609-43F7-AA0D-96C0793A0B06}" srcOrd="0" destOrd="0" presId="urn:microsoft.com/office/officeart/2005/8/layout/hierarchy4"/>
    <dgm:cxn modelId="{99EBAD8A-AC56-40E6-AF35-36D9F293B98D}" srcId="{023710DB-1EA2-4376-B8B6-D130FACE5ABD}" destId="{910078CB-FA8A-459A-B63B-28D5910EF9D5}" srcOrd="2" destOrd="0" parTransId="{15522504-C58D-47E1-9D27-C5971DDB18FE}" sibTransId="{C6E92A0C-DE12-4041-A171-1D4D48C5BEEB}"/>
    <dgm:cxn modelId="{C5BACABD-04A0-4025-897F-A5BDF3EA087A}" type="presOf" srcId="{AD9DB2BD-B122-4F1C-A071-B502C0E8092C}" destId="{CD11F4CE-543D-4A1E-A3F2-A24508AEBD0A}" srcOrd="0" destOrd="0" presId="urn:microsoft.com/office/officeart/2005/8/layout/hierarchy4"/>
    <dgm:cxn modelId="{6B922044-85B0-41C4-8BB7-2F20865FE0C5}" type="presOf" srcId="{910078CB-FA8A-459A-B63B-28D5910EF9D5}" destId="{C19FBA47-9ECA-43CE-817F-D9AF62FB6E1D}" srcOrd="0" destOrd="0" presId="urn:microsoft.com/office/officeart/2005/8/layout/hierarchy4"/>
    <dgm:cxn modelId="{E56DB625-04E7-463F-A930-45349E687192}" type="presOf" srcId="{023710DB-1EA2-4376-B8B6-D130FACE5ABD}" destId="{A0C23EB4-8461-448D-B7E9-045D8FCEB050}" srcOrd="0" destOrd="0" presId="urn:microsoft.com/office/officeart/2005/8/layout/hierarchy4"/>
    <dgm:cxn modelId="{38F67454-3B71-4765-8250-4EC00A442C2E}" type="presParOf" srcId="{963239EE-248E-409F-844A-BFE84BC4CF56}" destId="{7695E7F8-3A39-47C2-8DD2-CEF27E08BD28}" srcOrd="0" destOrd="0" presId="urn:microsoft.com/office/officeart/2005/8/layout/hierarchy4"/>
    <dgm:cxn modelId="{B6DA792B-12BE-4ECC-B4D1-C74FF2B02C73}" type="presParOf" srcId="{7695E7F8-3A39-47C2-8DD2-CEF27E08BD28}" destId="{A0C23EB4-8461-448D-B7E9-045D8FCEB050}" srcOrd="0" destOrd="0" presId="urn:microsoft.com/office/officeart/2005/8/layout/hierarchy4"/>
    <dgm:cxn modelId="{8D54D8EA-634A-4092-A18A-8E935C2BCF82}" type="presParOf" srcId="{7695E7F8-3A39-47C2-8DD2-CEF27E08BD28}" destId="{73376B46-1ED5-4CCC-AF96-6EEC0F282885}" srcOrd="1" destOrd="0" presId="urn:microsoft.com/office/officeart/2005/8/layout/hierarchy4"/>
    <dgm:cxn modelId="{BCF8E48C-0130-46D5-AC90-458BFE7C0EEF}" type="presParOf" srcId="{7695E7F8-3A39-47C2-8DD2-CEF27E08BD28}" destId="{84135DAE-78EE-4388-B567-DEF4B7409EFE}" srcOrd="2" destOrd="0" presId="urn:microsoft.com/office/officeart/2005/8/layout/hierarchy4"/>
    <dgm:cxn modelId="{BBFEA9C8-6707-4B67-B9B0-C3DEF845BBDD}" type="presParOf" srcId="{84135DAE-78EE-4388-B567-DEF4B7409EFE}" destId="{AA5C0043-5F82-4690-83E2-2ED33DEF0026}" srcOrd="0" destOrd="0" presId="urn:microsoft.com/office/officeart/2005/8/layout/hierarchy4"/>
    <dgm:cxn modelId="{554A5C8B-D4AA-42BC-8AE3-3A04B9A4FBAE}" type="presParOf" srcId="{AA5C0043-5F82-4690-83E2-2ED33DEF0026}" destId="{36EB905F-3609-43F7-AA0D-96C0793A0B06}" srcOrd="0" destOrd="0" presId="urn:microsoft.com/office/officeart/2005/8/layout/hierarchy4"/>
    <dgm:cxn modelId="{E203D3C9-7A82-4C6E-9261-40962A5A272A}" type="presParOf" srcId="{AA5C0043-5F82-4690-83E2-2ED33DEF0026}" destId="{B4A945C7-3153-4977-B05E-C36207EAFF7A}" srcOrd="1" destOrd="0" presId="urn:microsoft.com/office/officeart/2005/8/layout/hierarchy4"/>
    <dgm:cxn modelId="{CF0416DD-D4AF-48FC-B427-F31E96993690}" type="presParOf" srcId="{84135DAE-78EE-4388-B567-DEF4B7409EFE}" destId="{C4DBE256-336E-4AF1-8AD1-4DC16C70CB91}" srcOrd="1" destOrd="0" presId="urn:microsoft.com/office/officeart/2005/8/layout/hierarchy4"/>
    <dgm:cxn modelId="{8FB6EBD1-DA56-4F0E-97BE-E300D70B67AE}" type="presParOf" srcId="{84135DAE-78EE-4388-B567-DEF4B7409EFE}" destId="{4BC49E52-B61D-4666-8942-C63680A8D883}" srcOrd="2" destOrd="0" presId="urn:microsoft.com/office/officeart/2005/8/layout/hierarchy4"/>
    <dgm:cxn modelId="{4E946BFB-4917-4309-B8BD-B18F1F608E21}" type="presParOf" srcId="{4BC49E52-B61D-4666-8942-C63680A8D883}" destId="{FA9CEAFB-E866-44D7-8971-718CD9DF63BE}" srcOrd="0" destOrd="0" presId="urn:microsoft.com/office/officeart/2005/8/layout/hierarchy4"/>
    <dgm:cxn modelId="{9AA7C6C2-C3A9-42D4-9310-7C021409081D}" type="presParOf" srcId="{4BC49E52-B61D-4666-8942-C63680A8D883}" destId="{BD686B88-2ED0-4024-BA56-8378D269C072}" srcOrd="1" destOrd="0" presId="urn:microsoft.com/office/officeart/2005/8/layout/hierarchy4"/>
    <dgm:cxn modelId="{87183CCF-8202-45F9-A595-E800FF4B1EF3}" type="presParOf" srcId="{84135DAE-78EE-4388-B567-DEF4B7409EFE}" destId="{C6036558-EB95-45D1-969D-74D909578B58}" srcOrd="3" destOrd="0" presId="urn:microsoft.com/office/officeart/2005/8/layout/hierarchy4"/>
    <dgm:cxn modelId="{C231E6B0-9749-48EE-A583-215A29928D5E}" type="presParOf" srcId="{84135DAE-78EE-4388-B567-DEF4B7409EFE}" destId="{24C887DB-DAF7-4EFD-8001-259ED649BD73}" srcOrd="4" destOrd="0" presId="urn:microsoft.com/office/officeart/2005/8/layout/hierarchy4"/>
    <dgm:cxn modelId="{0FDBF996-84BC-4C9C-80D4-B807E3320F76}" type="presParOf" srcId="{24C887DB-DAF7-4EFD-8001-259ED649BD73}" destId="{C19FBA47-9ECA-43CE-817F-D9AF62FB6E1D}" srcOrd="0" destOrd="0" presId="urn:microsoft.com/office/officeart/2005/8/layout/hierarchy4"/>
    <dgm:cxn modelId="{5ED15B4C-CC91-4044-99B6-21C9EE32C5E2}" type="presParOf" srcId="{24C887DB-DAF7-4EFD-8001-259ED649BD73}" destId="{BAFB85B1-446E-4377-8C46-5F70685923D6}" srcOrd="1" destOrd="0" presId="urn:microsoft.com/office/officeart/2005/8/layout/hierarchy4"/>
    <dgm:cxn modelId="{42928890-FDB0-4E6C-8D80-E8BF0A8C880A}" type="presParOf" srcId="{84135DAE-78EE-4388-B567-DEF4B7409EFE}" destId="{BB83DF8E-42D4-4ADC-84C7-7DB11527E913}" srcOrd="5" destOrd="0" presId="urn:microsoft.com/office/officeart/2005/8/layout/hierarchy4"/>
    <dgm:cxn modelId="{5369D6B6-150F-436B-867B-53EDBBE61354}" type="presParOf" srcId="{84135DAE-78EE-4388-B567-DEF4B7409EFE}" destId="{50A5D79B-0EE7-4FCB-8F8A-B0745FA37F88}" srcOrd="6" destOrd="0" presId="urn:microsoft.com/office/officeart/2005/8/layout/hierarchy4"/>
    <dgm:cxn modelId="{EC16C919-1D51-40A4-BB86-0B4EDEE3E078}" type="presParOf" srcId="{50A5D79B-0EE7-4FCB-8F8A-B0745FA37F88}" destId="{CD11F4CE-543D-4A1E-A3F2-A24508AEBD0A}" srcOrd="0" destOrd="0" presId="urn:microsoft.com/office/officeart/2005/8/layout/hierarchy4"/>
    <dgm:cxn modelId="{11DC6240-E941-4BE7-8510-A82EE80B47D0}" type="presParOf" srcId="{50A5D79B-0EE7-4FCB-8F8A-B0745FA37F88}" destId="{9A240AAA-99AE-4498-9E26-8A3C289C04A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Gremien</a:t>
          </a:r>
          <a:endParaRPr lang="de-DE" sz="4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de-DE" sz="2000" b="1" u="sng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Anschub</a:t>
          </a:r>
          <a:endParaRPr lang="de-DE" sz="2000" b="1" u="sng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Klassenteam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675CB305-FD00-4AA1-97F3-F27D3D9F6381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Konferenz </a:t>
          </a:r>
        </a:p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der Abschluss-Stufe 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2E1992-F97D-41FD-9AF0-BD45B40322D0}" type="parTrans" cxnId="{47CD7BA8-EDC8-46B2-90C7-340DF6D51F86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1ACD840-5E3D-40B7-B799-0AA2345F2764}" type="sibTrans" cxnId="{47CD7BA8-EDC8-46B2-90C7-340DF6D51F86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4BCFA0D-7266-4D3A-B880-FBFB2C1A21FB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2" action="ppaction://hlinkfile"/>
            </a:rPr>
            <a:t>Arbeitskreis</a:t>
          </a:r>
          <a:r>
            <a:rPr lang="de-DE" sz="2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r>
            <a:rPr lang="de-DE" sz="2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der Abschluss-Stufen</a:t>
          </a:r>
          <a:endParaRPr lang="de-DE" sz="1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1182DC17-33F1-4D56-B42C-4B8A7ACDD000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Arbeitskreis Schule/Wirtschaft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24437CA-8E05-48E7-A129-32BD74985113}" type="parTrans" cxnId="{B6C7B874-F52D-4E24-89E4-4129F9475566}">
      <dgm:prSet/>
      <dgm:spPr/>
      <dgm:t>
        <a:bodyPr/>
        <a:lstStyle/>
        <a:p>
          <a:endParaRPr lang="de-DE"/>
        </a:p>
      </dgm:t>
    </dgm:pt>
    <dgm:pt modelId="{60562FCF-6C40-4886-BE27-30892472D2E6}" type="sibTrans" cxnId="{B6C7B874-F52D-4E24-89E4-4129F9475566}">
      <dgm:prSet/>
      <dgm:spPr/>
      <dgm:t>
        <a:bodyPr/>
        <a:lstStyle/>
        <a:p>
          <a:endParaRPr lang="de-DE"/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1" custScaleX="6634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1" custScaleX="6634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3" custScaleX="6660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E9F0154-570C-44CF-84D5-8C639C91F226}" type="pres">
      <dgm:prSet presAssocID="{FACE2E0B-5170-42E5-AE1F-C704BFE28AAE}" presName="parTransFour" presStyleCnt="0"/>
      <dgm:spPr/>
    </dgm:pt>
    <dgm:pt modelId="{7A61FEF1-4A3F-4A17-BDDD-25BBFF31D33C}" type="pres">
      <dgm:prSet presAssocID="{FACE2E0B-5170-42E5-AE1F-C704BFE28AAE}" presName="horzFour" presStyleCnt="0"/>
      <dgm:spPr/>
    </dgm:pt>
    <dgm:pt modelId="{86FADB22-DF24-4DA0-AA5D-61562057C117}" type="pres">
      <dgm:prSet presAssocID="{675CB305-FD00-4AA1-97F3-F27D3D9F6381}" presName="vertFour" presStyleCnt="0">
        <dgm:presLayoutVars>
          <dgm:chPref val="3"/>
        </dgm:presLayoutVars>
      </dgm:prSet>
      <dgm:spPr/>
    </dgm:pt>
    <dgm:pt modelId="{DA02BE5A-7DA8-4EF6-98B8-BA72D6566DEE}" type="pres">
      <dgm:prSet presAssocID="{675CB305-FD00-4AA1-97F3-F27D3D9F6381}" presName="txFour" presStyleLbl="node4" presStyleIdx="1" presStyleCnt="3" custScaleX="6712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A41702C-A353-4E2B-89F3-2C9EC841A9FC}" type="pres">
      <dgm:prSet presAssocID="{675CB305-FD00-4AA1-97F3-F27D3D9F6381}" presName="parTransFour" presStyleCnt="0"/>
      <dgm:spPr/>
    </dgm:pt>
    <dgm:pt modelId="{0857E1CB-D45D-4E21-B5AF-A261045B98D5}" type="pres">
      <dgm:prSet presAssocID="{675CB305-FD00-4AA1-97F3-F27D3D9F6381}" presName="horzFour" presStyleCnt="0"/>
      <dgm:spPr/>
    </dgm:pt>
    <dgm:pt modelId="{B73DDB0B-4B0A-44A8-9F41-E0DDCEAEB4E0}" type="pres">
      <dgm:prSet presAssocID="{1182DC17-33F1-4D56-B42C-4B8A7ACDD000}" presName="vertFour" presStyleCnt="0">
        <dgm:presLayoutVars>
          <dgm:chPref val="3"/>
        </dgm:presLayoutVars>
      </dgm:prSet>
      <dgm:spPr/>
    </dgm:pt>
    <dgm:pt modelId="{510590C7-58D1-448C-B770-65853F9C35D2}" type="pres">
      <dgm:prSet presAssocID="{1182DC17-33F1-4D56-B42C-4B8A7ACDD000}" presName="txFour" presStyleLbl="node4" presStyleIdx="2" presStyleCnt="3" custScaleX="6574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34B0CD7-0D8D-4E1E-87D6-659B347CAE03}" type="pres">
      <dgm:prSet presAssocID="{1182DC17-33F1-4D56-B42C-4B8A7ACDD000}" presName="horzFour" presStyleCnt="0"/>
      <dgm:spPr/>
    </dgm:pt>
  </dgm:ptLst>
  <dgm:cxnLst>
    <dgm:cxn modelId="{47CD7BA8-EDC8-46B2-90C7-340DF6D51F86}" srcId="{FACE2E0B-5170-42E5-AE1F-C704BFE28AAE}" destId="{675CB305-FD00-4AA1-97F3-F27D3D9F6381}" srcOrd="0" destOrd="0" parTransId="{5D2E1992-F97D-41FD-9AF0-BD45B40322D0}" sibTransId="{C1ACD840-5E3D-40B7-B799-0AA2345F2764}"/>
    <dgm:cxn modelId="{AC3FBDB3-A017-4A4B-9818-BB81EB8F2D27}" type="presOf" srcId="{C4BCFA0D-7266-4D3A-B880-FBFB2C1A21FB}" destId="{B8976913-811C-4A20-ADD8-121900700F14}" srcOrd="0" destOrd="0" presId="urn:microsoft.com/office/officeart/2005/8/layout/hierarchy4"/>
    <dgm:cxn modelId="{50580FC9-E27B-4A39-946A-F3883A652514}" type="presOf" srcId="{FACE2E0B-5170-42E5-AE1F-C704BFE28AAE}" destId="{86F48279-29CD-4A3F-8713-79BE3F8016E0}" srcOrd="0" destOrd="0" presId="urn:microsoft.com/office/officeart/2005/8/layout/hierarchy4"/>
    <dgm:cxn modelId="{C2C3E47D-EB33-41E7-A2C8-EB84FF9BA6B7}" type="presOf" srcId="{675CB305-FD00-4AA1-97F3-F27D3D9F6381}" destId="{DA02BE5A-7DA8-4EF6-98B8-BA72D6566DEE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42ECCFC3-987E-44DF-BDFF-43450462232D}" type="presOf" srcId="{023710DB-1EA2-4376-B8B6-D130FACE5ABD}" destId="{A0C23EB4-8461-448D-B7E9-045D8FCEB050}" srcOrd="0" destOrd="0" presId="urn:microsoft.com/office/officeart/2005/8/layout/hierarchy4"/>
    <dgm:cxn modelId="{682470A3-83A1-452A-88EE-AA5F8ECD48F0}" type="presOf" srcId="{1182DC17-33F1-4D56-B42C-4B8A7ACDD000}" destId="{510590C7-58D1-448C-B770-65853F9C35D2}" srcOrd="0" destOrd="0" presId="urn:microsoft.com/office/officeart/2005/8/layout/hierarchy4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B6C7B874-F52D-4E24-89E4-4129F9475566}" srcId="{675CB305-FD00-4AA1-97F3-F27D3D9F6381}" destId="{1182DC17-33F1-4D56-B42C-4B8A7ACDD000}" srcOrd="0" destOrd="0" parTransId="{F24437CA-8E05-48E7-A129-32BD74985113}" sibTransId="{60562FCF-6C40-4886-BE27-30892472D2E6}"/>
    <dgm:cxn modelId="{235BA7F5-747B-4BD8-92F8-277576C61DD6}" type="presOf" srcId="{74497CB8-4843-4649-B40A-6F4314727578}" destId="{963239EE-248E-409F-844A-BFE84BC4CF56}" srcOrd="0" destOrd="0" presId="urn:microsoft.com/office/officeart/2005/8/layout/hierarchy4"/>
    <dgm:cxn modelId="{40BF3DD3-8A17-43EB-B10C-14E826F3499E}" type="presOf" srcId="{51B3BE7B-F8B0-4D7B-982E-1D725923C2AA}" destId="{36EB905F-3609-43F7-AA0D-96C0793A0B06}" srcOrd="0" destOrd="0" presId="urn:microsoft.com/office/officeart/2005/8/layout/hierarchy4"/>
    <dgm:cxn modelId="{29B0B565-A07F-400B-8EF2-2A0386E8E3FD}" type="presParOf" srcId="{963239EE-248E-409F-844A-BFE84BC4CF56}" destId="{7695E7F8-3A39-47C2-8DD2-CEF27E08BD28}" srcOrd="0" destOrd="0" presId="urn:microsoft.com/office/officeart/2005/8/layout/hierarchy4"/>
    <dgm:cxn modelId="{A4335A00-426A-4BD2-BFB4-8ED065B441A3}" type="presParOf" srcId="{7695E7F8-3A39-47C2-8DD2-CEF27E08BD28}" destId="{A0C23EB4-8461-448D-B7E9-045D8FCEB050}" srcOrd="0" destOrd="0" presId="urn:microsoft.com/office/officeart/2005/8/layout/hierarchy4"/>
    <dgm:cxn modelId="{D903DA9B-826A-4CA0-8559-57E6901EFE55}" type="presParOf" srcId="{7695E7F8-3A39-47C2-8DD2-CEF27E08BD28}" destId="{73376B46-1ED5-4CCC-AF96-6EEC0F282885}" srcOrd="1" destOrd="0" presId="urn:microsoft.com/office/officeart/2005/8/layout/hierarchy4"/>
    <dgm:cxn modelId="{37BE7CEB-0A83-480A-AF9A-24C1D2BBC7A3}" type="presParOf" srcId="{7695E7F8-3A39-47C2-8DD2-CEF27E08BD28}" destId="{84135DAE-78EE-4388-B567-DEF4B7409EFE}" srcOrd="2" destOrd="0" presId="urn:microsoft.com/office/officeart/2005/8/layout/hierarchy4"/>
    <dgm:cxn modelId="{122C5FEE-DBE2-458D-8E6C-5867F9E540F7}" type="presParOf" srcId="{84135DAE-78EE-4388-B567-DEF4B7409EFE}" destId="{AA5C0043-5F82-4690-83E2-2ED33DEF0026}" srcOrd="0" destOrd="0" presId="urn:microsoft.com/office/officeart/2005/8/layout/hierarchy4"/>
    <dgm:cxn modelId="{B5C752A3-9C95-4F06-97C3-AEB37F53E6FB}" type="presParOf" srcId="{AA5C0043-5F82-4690-83E2-2ED33DEF0026}" destId="{36EB905F-3609-43F7-AA0D-96C0793A0B06}" srcOrd="0" destOrd="0" presId="urn:microsoft.com/office/officeart/2005/8/layout/hierarchy4"/>
    <dgm:cxn modelId="{45374931-3153-4B70-8FB0-89553E20F159}" type="presParOf" srcId="{AA5C0043-5F82-4690-83E2-2ED33DEF0026}" destId="{A10A40A4-1136-4CF5-98A5-C326A00562C7}" srcOrd="1" destOrd="0" presId="urn:microsoft.com/office/officeart/2005/8/layout/hierarchy4"/>
    <dgm:cxn modelId="{1A1C5B77-18DC-48C7-B7AC-ECC212CD5D29}" type="presParOf" srcId="{AA5C0043-5F82-4690-83E2-2ED33DEF0026}" destId="{B4A945C7-3153-4977-B05E-C36207EAFF7A}" srcOrd="2" destOrd="0" presId="urn:microsoft.com/office/officeart/2005/8/layout/hierarchy4"/>
    <dgm:cxn modelId="{6C402F2D-A1AF-42E3-8F0A-09BC05887C7C}" type="presParOf" srcId="{B4A945C7-3153-4977-B05E-C36207EAFF7A}" destId="{1351BCD2-27CE-48B6-9523-A4556C85C316}" srcOrd="0" destOrd="0" presId="urn:microsoft.com/office/officeart/2005/8/layout/hierarchy4"/>
    <dgm:cxn modelId="{310F6E50-B495-4D86-A96A-6FDF91A8426D}" type="presParOf" srcId="{1351BCD2-27CE-48B6-9523-A4556C85C316}" destId="{B8976913-811C-4A20-ADD8-121900700F14}" srcOrd="0" destOrd="0" presId="urn:microsoft.com/office/officeart/2005/8/layout/hierarchy4"/>
    <dgm:cxn modelId="{4089BF13-9152-4713-8888-3DD8AFEF066C}" type="presParOf" srcId="{1351BCD2-27CE-48B6-9523-A4556C85C316}" destId="{6EA9EEB2-5986-4377-81C4-E605C9063408}" srcOrd="1" destOrd="0" presId="urn:microsoft.com/office/officeart/2005/8/layout/hierarchy4"/>
    <dgm:cxn modelId="{F5C23C4A-4F4E-4182-9CEF-56ABB7DFAB99}" type="presParOf" srcId="{1351BCD2-27CE-48B6-9523-A4556C85C316}" destId="{B48B6D06-28CB-43D6-8A50-49F96B494483}" srcOrd="2" destOrd="0" presId="urn:microsoft.com/office/officeart/2005/8/layout/hierarchy4"/>
    <dgm:cxn modelId="{C25AE441-C5FF-4AD4-B055-8228BBBF2812}" type="presParOf" srcId="{B48B6D06-28CB-43D6-8A50-49F96B494483}" destId="{B6BB2BBC-902F-4D64-93C1-0A899E1508CC}" srcOrd="0" destOrd="0" presId="urn:microsoft.com/office/officeart/2005/8/layout/hierarchy4"/>
    <dgm:cxn modelId="{3B73636D-2377-438F-867E-B2B8D9ADF88F}" type="presParOf" srcId="{B6BB2BBC-902F-4D64-93C1-0A899E1508CC}" destId="{86F48279-29CD-4A3F-8713-79BE3F8016E0}" srcOrd="0" destOrd="0" presId="urn:microsoft.com/office/officeart/2005/8/layout/hierarchy4"/>
    <dgm:cxn modelId="{8A221532-5FE3-467E-81E7-17AB82832006}" type="presParOf" srcId="{B6BB2BBC-902F-4D64-93C1-0A899E1508CC}" destId="{5E9F0154-570C-44CF-84D5-8C639C91F226}" srcOrd="1" destOrd="0" presId="urn:microsoft.com/office/officeart/2005/8/layout/hierarchy4"/>
    <dgm:cxn modelId="{532A08DA-0DE7-4D9D-82B1-1F4941C0E821}" type="presParOf" srcId="{B6BB2BBC-902F-4D64-93C1-0A899E1508CC}" destId="{7A61FEF1-4A3F-4A17-BDDD-25BBFF31D33C}" srcOrd="2" destOrd="0" presId="urn:microsoft.com/office/officeart/2005/8/layout/hierarchy4"/>
    <dgm:cxn modelId="{9DF69705-1F86-4664-922E-838064F9DAF9}" type="presParOf" srcId="{7A61FEF1-4A3F-4A17-BDDD-25BBFF31D33C}" destId="{86FADB22-DF24-4DA0-AA5D-61562057C117}" srcOrd="0" destOrd="0" presId="urn:microsoft.com/office/officeart/2005/8/layout/hierarchy4"/>
    <dgm:cxn modelId="{A86886D0-2B0D-405A-96C9-6FB10D5AAA3B}" type="presParOf" srcId="{86FADB22-DF24-4DA0-AA5D-61562057C117}" destId="{DA02BE5A-7DA8-4EF6-98B8-BA72D6566DEE}" srcOrd="0" destOrd="0" presId="urn:microsoft.com/office/officeart/2005/8/layout/hierarchy4"/>
    <dgm:cxn modelId="{343C9A98-2811-4E09-90D0-DB41BF013BB2}" type="presParOf" srcId="{86FADB22-DF24-4DA0-AA5D-61562057C117}" destId="{BA41702C-A353-4E2B-89F3-2C9EC841A9FC}" srcOrd="1" destOrd="0" presId="urn:microsoft.com/office/officeart/2005/8/layout/hierarchy4"/>
    <dgm:cxn modelId="{E79F965B-9B5A-44F1-9368-BB6363C48715}" type="presParOf" srcId="{86FADB22-DF24-4DA0-AA5D-61562057C117}" destId="{0857E1CB-D45D-4E21-B5AF-A261045B98D5}" srcOrd="2" destOrd="0" presId="urn:microsoft.com/office/officeart/2005/8/layout/hierarchy4"/>
    <dgm:cxn modelId="{FA932811-4974-4689-AC10-2EBB4250E01C}" type="presParOf" srcId="{0857E1CB-D45D-4E21-B5AF-A261045B98D5}" destId="{B73DDB0B-4B0A-44A8-9F41-E0DDCEAEB4E0}" srcOrd="0" destOrd="0" presId="urn:microsoft.com/office/officeart/2005/8/layout/hierarchy4"/>
    <dgm:cxn modelId="{D7EF7BB9-011F-4F01-9206-00FD10343197}" type="presParOf" srcId="{B73DDB0B-4B0A-44A8-9F41-E0DDCEAEB4E0}" destId="{510590C7-58D1-448C-B770-65853F9C35D2}" srcOrd="0" destOrd="0" presId="urn:microsoft.com/office/officeart/2005/8/layout/hierarchy4"/>
    <dgm:cxn modelId="{C05E741D-06F1-4194-B226-E800EDD3D6C9}" type="presParOf" srcId="{B73DDB0B-4B0A-44A8-9F41-E0DDCEAEB4E0}" destId="{A34B0CD7-0D8D-4E1E-87D6-659B347CAE0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023710DB-1EA2-4376-B8B6-D130FACE5ABD}">
      <dgm:prSet phldrT="[Text]"/>
      <dgm:spPr>
        <a:gradFill flip="none" rotWithShape="0">
          <a:gsLst>
            <a:gs pos="0">
              <a:schemeClr val="accent3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3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3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Schule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/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/>
        </a:p>
      </dgm:t>
    </dgm:pt>
    <dgm:pt modelId="{51B3BE7B-F8B0-4D7B-982E-1D725923C2A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Unterricht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/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/>
        </a:p>
      </dgm:t>
    </dgm:pt>
    <dgm:pt modelId="{3F0DABCE-8A50-4AC8-BAA3-E4CCEFCB486C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2B8D7D-5768-4341-869A-400E3DFA1CD7}" type="parTrans" cxnId="{69DC8E52-06C1-496E-A293-C17C31129E9C}">
      <dgm:prSet/>
      <dgm:spPr/>
      <dgm:t>
        <a:bodyPr/>
        <a:lstStyle/>
        <a:p>
          <a:endParaRPr lang="de-DE"/>
        </a:p>
      </dgm:t>
    </dgm:pt>
    <dgm:pt modelId="{CD8E1295-CB2E-41A8-861A-11E88248080F}" type="sibTrans" cxnId="{69DC8E52-06C1-496E-A293-C17C31129E9C}">
      <dgm:prSet/>
      <dgm:spPr/>
      <dgm:t>
        <a:bodyPr/>
        <a:lstStyle/>
        <a:p>
          <a:endParaRPr lang="de-DE"/>
        </a:p>
      </dgm:t>
    </dgm:pt>
    <dgm:pt modelId="{910078CB-FA8A-459A-B63B-28D5910EF9D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</a:p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Koordination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6E92A0C-DE12-4041-A171-1D4D48C5BEEB}" type="sibTrans" cxnId="{99EBAD8A-AC56-40E6-AF35-36D9F293B98D}">
      <dgm:prSet/>
      <dgm:spPr/>
      <dgm:t>
        <a:bodyPr/>
        <a:lstStyle/>
        <a:p>
          <a:endParaRPr lang="de-DE"/>
        </a:p>
      </dgm:t>
    </dgm:pt>
    <dgm:pt modelId="{15522504-C58D-47E1-9D27-C5971DDB18FE}" type="parTrans" cxnId="{99EBAD8A-AC56-40E6-AF35-36D9F293B98D}">
      <dgm:prSet/>
      <dgm:spPr/>
      <dgm:t>
        <a:bodyPr/>
        <a:lstStyle/>
        <a:p>
          <a:endParaRPr lang="de-DE"/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A945C7-3153-4977-B05E-C36207EAFF7A}" type="pres">
      <dgm:prSet presAssocID="{51B3BE7B-F8B0-4D7B-982E-1D725923C2AA}" presName="horzTwo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4BC49E52-B61D-4666-8942-C63680A8D883}" type="pres">
      <dgm:prSet presAssocID="{3F0DABCE-8A50-4AC8-BAA3-E4CCEFCB486C}" presName="vertTwo" presStyleCnt="0"/>
      <dgm:spPr/>
    </dgm:pt>
    <dgm:pt modelId="{FA9CEAFB-E866-44D7-8971-718CD9DF63BE}" type="pres">
      <dgm:prSet presAssocID="{3F0DABCE-8A50-4AC8-BAA3-E4CCEFCB486C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D686B88-2ED0-4024-BA56-8378D269C072}" type="pres">
      <dgm:prSet presAssocID="{3F0DABCE-8A50-4AC8-BAA3-E4CCEFCB486C}" presName="horzTwo" presStyleCnt="0"/>
      <dgm:spPr/>
    </dgm:pt>
    <dgm:pt modelId="{C6036558-EB95-45D1-969D-74D909578B58}" type="pres">
      <dgm:prSet presAssocID="{CD8E1295-CB2E-41A8-861A-11E88248080F}" presName="sibSpaceTwo" presStyleCnt="0"/>
      <dgm:spPr/>
    </dgm:pt>
    <dgm:pt modelId="{24C887DB-DAF7-4EFD-8001-259ED649BD73}" type="pres">
      <dgm:prSet presAssocID="{910078CB-FA8A-459A-B63B-28D5910EF9D5}" presName="vertTwo" presStyleCnt="0"/>
      <dgm:spPr/>
    </dgm:pt>
    <dgm:pt modelId="{C19FBA47-9ECA-43CE-817F-D9AF62FB6E1D}" type="pres">
      <dgm:prSet presAssocID="{910078CB-FA8A-459A-B63B-28D5910EF9D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AFB85B1-446E-4377-8C46-5F70685923D6}" type="pres">
      <dgm:prSet presAssocID="{910078CB-FA8A-459A-B63B-28D5910EF9D5}" presName="horzTwo" presStyleCnt="0"/>
      <dgm:spPr/>
    </dgm:pt>
  </dgm:ptLst>
  <dgm:cxnLst>
    <dgm:cxn modelId="{AB7D0E00-E63D-4F6F-A38A-9D0B86A5F068}" type="presOf" srcId="{51B3BE7B-F8B0-4D7B-982E-1D725923C2AA}" destId="{36EB905F-3609-43F7-AA0D-96C0793A0B06}" srcOrd="0" destOrd="0" presId="urn:microsoft.com/office/officeart/2005/8/layout/hierarchy4"/>
    <dgm:cxn modelId="{69DC8E52-06C1-496E-A293-C17C31129E9C}" srcId="{023710DB-1EA2-4376-B8B6-D130FACE5ABD}" destId="{3F0DABCE-8A50-4AC8-BAA3-E4CCEFCB486C}" srcOrd="1" destOrd="0" parTransId="{5D2B8D7D-5768-4341-869A-400E3DFA1CD7}" sibTransId="{CD8E1295-CB2E-41A8-861A-11E88248080F}"/>
    <dgm:cxn modelId="{FFA1FCEF-D384-495C-A920-4FBC9C440F69}" type="presOf" srcId="{3F0DABCE-8A50-4AC8-BAA3-E4CCEFCB486C}" destId="{FA9CEAFB-E866-44D7-8971-718CD9DF63BE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1B61D2B6-078E-48AC-A54F-50FE65378165}" type="presOf" srcId="{910078CB-FA8A-459A-B63B-28D5910EF9D5}" destId="{C19FBA47-9ECA-43CE-817F-D9AF62FB6E1D}" srcOrd="0" destOrd="0" presId="urn:microsoft.com/office/officeart/2005/8/layout/hierarchy4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99EBAD8A-AC56-40E6-AF35-36D9F293B98D}" srcId="{023710DB-1EA2-4376-B8B6-D130FACE5ABD}" destId="{910078CB-FA8A-459A-B63B-28D5910EF9D5}" srcOrd="2" destOrd="0" parTransId="{15522504-C58D-47E1-9D27-C5971DDB18FE}" sibTransId="{C6E92A0C-DE12-4041-A171-1D4D48C5BEEB}"/>
    <dgm:cxn modelId="{04301AAF-7D6B-40D6-89ED-7FF4DA20FAC8}" type="presOf" srcId="{74497CB8-4843-4649-B40A-6F4314727578}" destId="{963239EE-248E-409F-844A-BFE84BC4CF56}" srcOrd="0" destOrd="0" presId="urn:microsoft.com/office/officeart/2005/8/layout/hierarchy4"/>
    <dgm:cxn modelId="{C0B5B631-7DA4-434E-9C76-070A1EDB2DBA}" type="presOf" srcId="{023710DB-1EA2-4376-B8B6-D130FACE5ABD}" destId="{A0C23EB4-8461-448D-B7E9-045D8FCEB050}" srcOrd="0" destOrd="0" presId="urn:microsoft.com/office/officeart/2005/8/layout/hierarchy4"/>
    <dgm:cxn modelId="{55D45411-B23B-463E-A346-319A4A3BDE4B}" type="presParOf" srcId="{963239EE-248E-409F-844A-BFE84BC4CF56}" destId="{7695E7F8-3A39-47C2-8DD2-CEF27E08BD28}" srcOrd="0" destOrd="0" presId="urn:microsoft.com/office/officeart/2005/8/layout/hierarchy4"/>
    <dgm:cxn modelId="{22A2B316-81A6-4F37-8441-45EBD86799AC}" type="presParOf" srcId="{7695E7F8-3A39-47C2-8DD2-CEF27E08BD28}" destId="{A0C23EB4-8461-448D-B7E9-045D8FCEB050}" srcOrd="0" destOrd="0" presId="urn:microsoft.com/office/officeart/2005/8/layout/hierarchy4"/>
    <dgm:cxn modelId="{89A1F1D9-CD04-4CEA-97A8-735BD8B16D97}" type="presParOf" srcId="{7695E7F8-3A39-47C2-8DD2-CEF27E08BD28}" destId="{73376B46-1ED5-4CCC-AF96-6EEC0F282885}" srcOrd="1" destOrd="0" presId="urn:microsoft.com/office/officeart/2005/8/layout/hierarchy4"/>
    <dgm:cxn modelId="{15A8C40E-6B4D-4992-A978-0AE264240F4D}" type="presParOf" srcId="{7695E7F8-3A39-47C2-8DD2-CEF27E08BD28}" destId="{84135DAE-78EE-4388-B567-DEF4B7409EFE}" srcOrd="2" destOrd="0" presId="urn:microsoft.com/office/officeart/2005/8/layout/hierarchy4"/>
    <dgm:cxn modelId="{45641353-1AD8-4596-9FAE-64D26AC65DB2}" type="presParOf" srcId="{84135DAE-78EE-4388-B567-DEF4B7409EFE}" destId="{AA5C0043-5F82-4690-83E2-2ED33DEF0026}" srcOrd="0" destOrd="0" presId="urn:microsoft.com/office/officeart/2005/8/layout/hierarchy4"/>
    <dgm:cxn modelId="{20542D21-27DC-4FC0-9487-70BD8E52FE1B}" type="presParOf" srcId="{AA5C0043-5F82-4690-83E2-2ED33DEF0026}" destId="{36EB905F-3609-43F7-AA0D-96C0793A0B06}" srcOrd="0" destOrd="0" presId="urn:microsoft.com/office/officeart/2005/8/layout/hierarchy4"/>
    <dgm:cxn modelId="{032E077D-9AB1-4097-BA49-70C8FE20D7D6}" type="presParOf" srcId="{AA5C0043-5F82-4690-83E2-2ED33DEF0026}" destId="{B4A945C7-3153-4977-B05E-C36207EAFF7A}" srcOrd="1" destOrd="0" presId="urn:microsoft.com/office/officeart/2005/8/layout/hierarchy4"/>
    <dgm:cxn modelId="{1C83B201-45B4-4E3A-819A-6E67706264C0}" type="presParOf" srcId="{84135DAE-78EE-4388-B567-DEF4B7409EFE}" destId="{C4DBE256-336E-4AF1-8AD1-4DC16C70CB91}" srcOrd="1" destOrd="0" presId="urn:microsoft.com/office/officeart/2005/8/layout/hierarchy4"/>
    <dgm:cxn modelId="{57695432-E110-4147-831C-8FF7B1CC85A8}" type="presParOf" srcId="{84135DAE-78EE-4388-B567-DEF4B7409EFE}" destId="{4BC49E52-B61D-4666-8942-C63680A8D883}" srcOrd="2" destOrd="0" presId="urn:microsoft.com/office/officeart/2005/8/layout/hierarchy4"/>
    <dgm:cxn modelId="{353DC35B-1FE4-4262-8061-956E9D03A25B}" type="presParOf" srcId="{4BC49E52-B61D-4666-8942-C63680A8D883}" destId="{FA9CEAFB-E866-44D7-8971-718CD9DF63BE}" srcOrd="0" destOrd="0" presId="urn:microsoft.com/office/officeart/2005/8/layout/hierarchy4"/>
    <dgm:cxn modelId="{FFA2D99F-160A-4054-8FF3-54E3F6847913}" type="presParOf" srcId="{4BC49E52-B61D-4666-8942-C63680A8D883}" destId="{BD686B88-2ED0-4024-BA56-8378D269C072}" srcOrd="1" destOrd="0" presId="urn:microsoft.com/office/officeart/2005/8/layout/hierarchy4"/>
    <dgm:cxn modelId="{D0E0EA97-A0A9-4B45-AD89-3260994F33DD}" type="presParOf" srcId="{84135DAE-78EE-4388-B567-DEF4B7409EFE}" destId="{C6036558-EB95-45D1-969D-74D909578B58}" srcOrd="3" destOrd="0" presId="urn:microsoft.com/office/officeart/2005/8/layout/hierarchy4"/>
    <dgm:cxn modelId="{2FAD0EBB-B442-4A83-A9C6-37854FFE3D5B}" type="presParOf" srcId="{84135DAE-78EE-4388-B567-DEF4B7409EFE}" destId="{24C887DB-DAF7-4EFD-8001-259ED649BD73}" srcOrd="4" destOrd="0" presId="urn:microsoft.com/office/officeart/2005/8/layout/hierarchy4"/>
    <dgm:cxn modelId="{D7F655EC-218B-4702-B2AB-B61D1EF2204E}" type="presParOf" srcId="{24C887DB-DAF7-4EFD-8001-259ED649BD73}" destId="{C19FBA47-9ECA-43CE-817F-D9AF62FB6E1D}" srcOrd="0" destOrd="0" presId="urn:microsoft.com/office/officeart/2005/8/layout/hierarchy4"/>
    <dgm:cxn modelId="{188D7B52-705A-45A3-A2AE-55A37221574D}" type="presParOf" srcId="{24C887DB-DAF7-4EFD-8001-259ED649BD73}" destId="{BAFB85B1-446E-4377-8C46-5F70685923D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/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Unterricht</a:t>
          </a:r>
          <a:endParaRPr lang="de-DE" sz="4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2400" b="1" u="none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Praxistagsgruppen</a:t>
          </a:r>
          <a:endParaRPr lang="de-DE" sz="2400" b="1" u="none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3F0DABCE-8A50-4AC8-BAA3-E4CCEFCB486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2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Forum</a:t>
          </a:r>
          <a:endParaRPr lang="de-DE" sz="2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2B8D7D-5768-4341-869A-400E3DFA1CD7}" type="parTrans" cxnId="{69DC8E52-06C1-496E-A293-C17C31129E9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D8E1295-CB2E-41A8-861A-11E88248080F}" type="sibTrans" cxnId="{69DC8E52-06C1-496E-A293-C17C31129E9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4BCFA0D-7266-4D3A-B880-FBFB2C1A21F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2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Werkwoche</a:t>
          </a:r>
          <a:endParaRPr lang="de-DE" sz="2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Exkursionen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BIZ</a:t>
          </a:r>
          <a:endParaRPr lang="de-DE" sz="1600" b="1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-BBW </a:t>
          </a:r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2"/>
            </a:rPr>
            <a:t>Volmarstein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6D362FD8-52CE-42BF-9BB5-779E12778C44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2000" b="1" baseline="0" dirty="0" smtClean="0">
              <a:solidFill>
                <a:schemeClr val="tx1"/>
              </a:solidFill>
              <a:latin typeface="Verdana" pitchFamily="34" charset="0"/>
            </a:rPr>
            <a:t>Arbeitslehre / Deutsch</a:t>
          </a:r>
        </a:p>
        <a:p>
          <a:r>
            <a:rPr lang="de-DE" sz="1400" b="1" baseline="0" dirty="0" smtClean="0">
              <a:solidFill>
                <a:schemeClr val="tx1"/>
              </a:solidFill>
              <a:latin typeface="Verdana" pitchFamily="34" charset="0"/>
            </a:rPr>
            <a:t>Berufsfelder,  </a:t>
          </a:r>
        </a:p>
        <a:p>
          <a:r>
            <a:rPr lang="de-DE" sz="1400" b="1" baseline="0" dirty="0" smtClean="0">
              <a:solidFill>
                <a:schemeClr val="tx1"/>
              </a:solidFill>
              <a:latin typeface="Verdana" pitchFamily="34" charset="0"/>
            </a:rPr>
            <a:t>Potentialanalyse,</a:t>
          </a:r>
        </a:p>
        <a:p>
          <a:r>
            <a:rPr lang="de-DE" sz="1400" b="1" baseline="0" dirty="0" smtClean="0">
              <a:solidFill>
                <a:schemeClr val="tx1"/>
              </a:solidFill>
              <a:latin typeface="Verdana" pitchFamily="34" charset="0"/>
            </a:rPr>
            <a:t> Bewerbung, </a:t>
          </a:r>
        </a:p>
        <a:p>
          <a:r>
            <a:rPr lang="de-DE" sz="1400" b="1" baseline="0" dirty="0" smtClean="0">
              <a:solidFill>
                <a:schemeClr val="tx1"/>
              </a:solidFill>
              <a:latin typeface="Verdana" pitchFamily="34" charset="0"/>
            </a:rPr>
            <a:t>Lebenslauf</a:t>
          </a:r>
          <a:endParaRPr lang="de-DE" sz="1400" b="1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4076D690-5876-4537-9D91-92D97A2DB644}" type="parTrans" cxnId="{9CB5C360-637E-4C94-A5C2-580C2C14B19B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A7CA066-1929-47C8-AF6A-77EE59EE640A}" type="sibTrans" cxnId="{9CB5C360-637E-4C94-A5C2-580C2C14B19B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019266D5-B492-420E-A966-B6275826685A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Praktikums-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Vor- und Nachbereitung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3E570E6-A799-47FA-868B-713525DE92BA}" type="parTrans" cxnId="{678B3968-1403-4247-9E60-BDD45D0712A9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1CEE0212-5920-4207-ACD2-B89C13E53B24}" type="sibTrans" cxnId="{678B3968-1403-4247-9E60-BDD45D0712A9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2" custLinFactNeighborX="-847" custLinFactNeighborY="3713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E9F0154-570C-44CF-84D5-8C639C91F226}" type="pres">
      <dgm:prSet presAssocID="{FACE2E0B-5170-42E5-AE1F-C704BFE28AAE}" presName="parTransFour" presStyleCnt="0"/>
      <dgm:spPr/>
    </dgm:pt>
    <dgm:pt modelId="{7A61FEF1-4A3F-4A17-BDDD-25BBFF31D33C}" type="pres">
      <dgm:prSet presAssocID="{FACE2E0B-5170-42E5-AE1F-C704BFE28AAE}" presName="horzFour" presStyleCnt="0"/>
      <dgm:spPr/>
    </dgm:pt>
    <dgm:pt modelId="{072A5EAE-EEA6-45E2-A997-0610E7E4B4B0}" type="pres">
      <dgm:prSet presAssocID="{6D362FD8-52CE-42BF-9BB5-779E12778C44}" presName="vertFour" presStyleCnt="0">
        <dgm:presLayoutVars>
          <dgm:chPref val="3"/>
        </dgm:presLayoutVars>
      </dgm:prSet>
      <dgm:spPr/>
    </dgm:pt>
    <dgm:pt modelId="{F78FF962-D277-4604-9B19-E354BBE443C5}" type="pres">
      <dgm:prSet presAssocID="{6D362FD8-52CE-42BF-9BB5-779E12778C44}" presName="txFour" presStyleLbl="node4" presStyleIdx="1" presStyleCnt="2" custScaleX="104596" custScaleY="171980" custLinFactX="13226" custLinFactY="-123614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3F92F85-EFDC-4886-B70A-519640EC5E76}" type="pres">
      <dgm:prSet presAssocID="{6D362FD8-52CE-42BF-9BB5-779E12778C44}" presName="horzFour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4BC49E52-B61D-4666-8942-C63680A8D883}" type="pres">
      <dgm:prSet presAssocID="{3F0DABCE-8A50-4AC8-BAA3-E4CCEFCB486C}" presName="vertTwo" presStyleCnt="0"/>
      <dgm:spPr/>
    </dgm:pt>
    <dgm:pt modelId="{FA9CEAFB-E866-44D7-8971-718CD9DF63BE}" type="pres">
      <dgm:prSet presAssocID="{3F0DABCE-8A50-4AC8-BAA3-E4CCEFCB486C}" presName="txTwo" presStyleLbl="node2" presStyleIdx="1" presStyleCnt="2" custScaleX="100000" custLinFactY="169420" custLinFactNeighborX="-1215" custLinFactNeighborY="2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C808CBA-0ED2-439F-AB8D-7342190EAD0E}" type="pres">
      <dgm:prSet presAssocID="{3F0DABCE-8A50-4AC8-BAA3-E4CCEFCB486C}" presName="parTransTwo" presStyleCnt="0"/>
      <dgm:spPr/>
    </dgm:pt>
    <dgm:pt modelId="{BD686B88-2ED0-4024-BA56-8378D269C072}" type="pres">
      <dgm:prSet presAssocID="{3F0DABCE-8A50-4AC8-BAA3-E4CCEFCB486C}" presName="horzTwo" presStyleCnt="0"/>
      <dgm:spPr/>
    </dgm:pt>
    <dgm:pt modelId="{793F22B9-D268-417D-9B9E-18BD0DBED0C8}" type="pres">
      <dgm:prSet presAssocID="{019266D5-B492-420E-A966-B6275826685A}" presName="vertThree" presStyleCnt="0"/>
      <dgm:spPr/>
    </dgm:pt>
    <dgm:pt modelId="{594A0879-C61E-446A-ADD7-B56AD34FEB81}" type="pres">
      <dgm:prSet presAssocID="{019266D5-B492-420E-A966-B6275826685A}" presName="txThree" presStyleLbl="node3" presStyleIdx="1" presStyleCnt="2" custLinFactY="86827" custLinFactNeighborX="-1215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D4F916-C06D-4961-A33C-96B25D1B3B17}" type="pres">
      <dgm:prSet presAssocID="{019266D5-B492-420E-A966-B6275826685A}" presName="horzThree" presStyleCnt="0"/>
      <dgm:spPr/>
    </dgm:pt>
  </dgm:ptLst>
  <dgm:cxnLst>
    <dgm:cxn modelId="{880359B5-2B3D-481F-9E22-DADE19B44A37}" type="presOf" srcId="{FACE2E0B-5170-42E5-AE1F-C704BFE28AAE}" destId="{86F48279-29CD-4A3F-8713-79BE3F8016E0}" srcOrd="0" destOrd="0" presId="urn:microsoft.com/office/officeart/2005/8/layout/hierarchy4"/>
    <dgm:cxn modelId="{C58653DD-B9CD-46B9-9E5F-94AFD21780E0}" type="presOf" srcId="{023710DB-1EA2-4376-B8B6-D130FACE5ABD}" destId="{A0C23EB4-8461-448D-B7E9-045D8FCEB050}" srcOrd="0" destOrd="0" presId="urn:microsoft.com/office/officeart/2005/8/layout/hierarchy4"/>
    <dgm:cxn modelId="{69DC8E52-06C1-496E-A293-C17C31129E9C}" srcId="{023710DB-1EA2-4376-B8B6-D130FACE5ABD}" destId="{3F0DABCE-8A50-4AC8-BAA3-E4CCEFCB486C}" srcOrd="1" destOrd="0" parTransId="{5D2B8D7D-5768-4341-869A-400E3DFA1CD7}" sibTransId="{CD8E1295-CB2E-41A8-861A-11E88248080F}"/>
    <dgm:cxn modelId="{29988757-23C9-44E5-8DE8-727B2B944F55}" type="presOf" srcId="{74497CB8-4843-4649-B40A-6F4314727578}" destId="{963239EE-248E-409F-844A-BFE84BC4CF56}" srcOrd="0" destOrd="0" presId="urn:microsoft.com/office/officeart/2005/8/layout/hierarchy4"/>
    <dgm:cxn modelId="{24E59BA6-A494-4926-B928-C51F21864D88}" type="presOf" srcId="{C4BCFA0D-7266-4D3A-B880-FBFB2C1A21FB}" destId="{B8976913-811C-4A20-ADD8-121900700F14}" srcOrd="0" destOrd="0" presId="urn:microsoft.com/office/officeart/2005/8/layout/hierarchy4"/>
    <dgm:cxn modelId="{401106A7-B116-4FC7-8F1A-9A23ED45196A}" type="presOf" srcId="{51B3BE7B-F8B0-4D7B-982E-1D725923C2AA}" destId="{36EB905F-3609-43F7-AA0D-96C0793A0B06}" srcOrd="0" destOrd="0" presId="urn:microsoft.com/office/officeart/2005/8/layout/hierarchy4"/>
    <dgm:cxn modelId="{F284A900-CCFF-40BE-BAC8-CE4129E52E79}" type="presOf" srcId="{6D362FD8-52CE-42BF-9BB5-779E12778C44}" destId="{F78FF962-D277-4604-9B19-E354BBE443C5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678B3968-1403-4247-9E60-BDD45D0712A9}" srcId="{3F0DABCE-8A50-4AC8-BAA3-E4CCEFCB486C}" destId="{019266D5-B492-420E-A966-B6275826685A}" srcOrd="0" destOrd="0" parTransId="{13E570E6-A799-47FA-868B-713525DE92BA}" sibTransId="{1CEE0212-5920-4207-ACD2-B89C13E53B24}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A48419B0-2E6F-45FF-AEDE-35A4A68ECD57}" type="presOf" srcId="{019266D5-B492-420E-A966-B6275826685A}" destId="{594A0879-C61E-446A-ADD7-B56AD34FEB81}" srcOrd="0" destOrd="0" presId="urn:microsoft.com/office/officeart/2005/8/layout/hierarchy4"/>
    <dgm:cxn modelId="{390FA8FE-8110-4C14-AF7D-AF11A3B0A386}" type="presOf" srcId="{3F0DABCE-8A50-4AC8-BAA3-E4CCEFCB486C}" destId="{FA9CEAFB-E866-44D7-8971-718CD9DF63BE}" srcOrd="0" destOrd="0" presId="urn:microsoft.com/office/officeart/2005/8/layout/hierarchy4"/>
    <dgm:cxn modelId="{9CB5C360-637E-4C94-A5C2-580C2C14B19B}" srcId="{FACE2E0B-5170-42E5-AE1F-C704BFE28AAE}" destId="{6D362FD8-52CE-42BF-9BB5-779E12778C44}" srcOrd="0" destOrd="0" parTransId="{4076D690-5876-4537-9D91-92D97A2DB644}" sibTransId="{7A7CA066-1929-47C8-AF6A-77EE59EE640A}"/>
    <dgm:cxn modelId="{4471B3AE-F6BE-40CC-A060-17110BCCC3C8}" type="presParOf" srcId="{963239EE-248E-409F-844A-BFE84BC4CF56}" destId="{7695E7F8-3A39-47C2-8DD2-CEF27E08BD28}" srcOrd="0" destOrd="0" presId="urn:microsoft.com/office/officeart/2005/8/layout/hierarchy4"/>
    <dgm:cxn modelId="{844DD05D-9589-470E-86C1-F9D916FB38B4}" type="presParOf" srcId="{7695E7F8-3A39-47C2-8DD2-CEF27E08BD28}" destId="{A0C23EB4-8461-448D-B7E9-045D8FCEB050}" srcOrd="0" destOrd="0" presId="urn:microsoft.com/office/officeart/2005/8/layout/hierarchy4"/>
    <dgm:cxn modelId="{51064859-BA55-4054-BD89-9E4341CAFF94}" type="presParOf" srcId="{7695E7F8-3A39-47C2-8DD2-CEF27E08BD28}" destId="{73376B46-1ED5-4CCC-AF96-6EEC0F282885}" srcOrd="1" destOrd="0" presId="urn:microsoft.com/office/officeart/2005/8/layout/hierarchy4"/>
    <dgm:cxn modelId="{AAF1C0CE-81E7-4147-BF4B-1B33DDA8A9ED}" type="presParOf" srcId="{7695E7F8-3A39-47C2-8DD2-CEF27E08BD28}" destId="{84135DAE-78EE-4388-B567-DEF4B7409EFE}" srcOrd="2" destOrd="0" presId="urn:microsoft.com/office/officeart/2005/8/layout/hierarchy4"/>
    <dgm:cxn modelId="{9758B601-A435-4701-8A6C-008EF418899C}" type="presParOf" srcId="{84135DAE-78EE-4388-B567-DEF4B7409EFE}" destId="{AA5C0043-5F82-4690-83E2-2ED33DEF0026}" srcOrd="0" destOrd="0" presId="urn:microsoft.com/office/officeart/2005/8/layout/hierarchy4"/>
    <dgm:cxn modelId="{E979A0E6-FF50-4AEC-ADFE-44CA72407B11}" type="presParOf" srcId="{AA5C0043-5F82-4690-83E2-2ED33DEF0026}" destId="{36EB905F-3609-43F7-AA0D-96C0793A0B06}" srcOrd="0" destOrd="0" presId="urn:microsoft.com/office/officeart/2005/8/layout/hierarchy4"/>
    <dgm:cxn modelId="{C7A86DC3-0044-439D-ADAA-4D825AF11615}" type="presParOf" srcId="{AA5C0043-5F82-4690-83E2-2ED33DEF0026}" destId="{A10A40A4-1136-4CF5-98A5-C326A00562C7}" srcOrd="1" destOrd="0" presId="urn:microsoft.com/office/officeart/2005/8/layout/hierarchy4"/>
    <dgm:cxn modelId="{D245168B-D0D0-4DEB-9C32-E058D945D907}" type="presParOf" srcId="{AA5C0043-5F82-4690-83E2-2ED33DEF0026}" destId="{B4A945C7-3153-4977-B05E-C36207EAFF7A}" srcOrd="2" destOrd="0" presId="urn:microsoft.com/office/officeart/2005/8/layout/hierarchy4"/>
    <dgm:cxn modelId="{8F5D4763-9B5C-4A9A-AB46-B8B396644B38}" type="presParOf" srcId="{B4A945C7-3153-4977-B05E-C36207EAFF7A}" destId="{1351BCD2-27CE-48B6-9523-A4556C85C316}" srcOrd="0" destOrd="0" presId="urn:microsoft.com/office/officeart/2005/8/layout/hierarchy4"/>
    <dgm:cxn modelId="{C52CC7BD-40FA-41F1-AF8E-F560BC9730B4}" type="presParOf" srcId="{1351BCD2-27CE-48B6-9523-A4556C85C316}" destId="{B8976913-811C-4A20-ADD8-121900700F14}" srcOrd="0" destOrd="0" presId="urn:microsoft.com/office/officeart/2005/8/layout/hierarchy4"/>
    <dgm:cxn modelId="{D15131A3-1B89-4761-8EB0-7905AC57B132}" type="presParOf" srcId="{1351BCD2-27CE-48B6-9523-A4556C85C316}" destId="{6EA9EEB2-5986-4377-81C4-E605C9063408}" srcOrd="1" destOrd="0" presId="urn:microsoft.com/office/officeart/2005/8/layout/hierarchy4"/>
    <dgm:cxn modelId="{B1558944-AD22-4CD6-B664-66A489FD2C90}" type="presParOf" srcId="{1351BCD2-27CE-48B6-9523-A4556C85C316}" destId="{B48B6D06-28CB-43D6-8A50-49F96B494483}" srcOrd="2" destOrd="0" presId="urn:microsoft.com/office/officeart/2005/8/layout/hierarchy4"/>
    <dgm:cxn modelId="{862ED740-E394-4349-8379-413617B8D4F9}" type="presParOf" srcId="{B48B6D06-28CB-43D6-8A50-49F96B494483}" destId="{B6BB2BBC-902F-4D64-93C1-0A899E1508CC}" srcOrd="0" destOrd="0" presId="urn:microsoft.com/office/officeart/2005/8/layout/hierarchy4"/>
    <dgm:cxn modelId="{60892449-A84B-4002-9CD0-3E23C5997C69}" type="presParOf" srcId="{B6BB2BBC-902F-4D64-93C1-0A899E1508CC}" destId="{86F48279-29CD-4A3F-8713-79BE3F8016E0}" srcOrd="0" destOrd="0" presId="urn:microsoft.com/office/officeart/2005/8/layout/hierarchy4"/>
    <dgm:cxn modelId="{AA0C2C0B-11DB-4D67-B003-4D8F0C31B592}" type="presParOf" srcId="{B6BB2BBC-902F-4D64-93C1-0A899E1508CC}" destId="{5E9F0154-570C-44CF-84D5-8C639C91F226}" srcOrd="1" destOrd="0" presId="urn:microsoft.com/office/officeart/2005/8/layout/hierarchy4"/>
    <dgm:cxn modelId="{596CE8C0-82CE-491B-8B89-DDB7D803A50A}" type="presParOf" srcId="{B6BB2BBC-902F-4D64-93C1-0A899E1508CC}" destId="{7A61FEF1-4A3F-4A17-BDDD-25BBFF31D33C}" srcOrd="2" destOrd="0" presId="urn:microsoft.com/office/officeart/2005/8/layout/hierarchy4"/>
    <dgm:cxn modelId="{3BBA15D2-58D2-4A2F-8B79-BD06A8CDF70F}" type="presParOf" srcId="{7A61FEF1-4A3F-4A17-BDDD-25BBFF31D33C}" destId="{072A5EAE-EEA6-45E2-A997-0610E7E4B4B0}" srcOrd="0" destOrd="0" presId="urn:microsoft.com/office/officeart/2005/8/layout/hierarchy4"/>
    <dgm:cxn modelId="{08239783-2173-4C37-A8A9-C96C284F9243}" type="presParOf" srcId="{072A5EAE-EEA6-45E2-A997-0610E7E4B4B0}" destId="{F78FF962-D277-4604-9B19-E354BBE443C5}" srcOrd="0" destOrd="0" presId="urn:microsoft.com/office/officeart/2005/8/layout/hierarchy4"/>
    <dgm:cxn modelId="{26DF2B33-8B07-4C2D-BCE0-533B88262CFE}" type="presParOf" srcId="{072A5EAE-EEA6-45E2-A997-0610E7E4B4B0}" destId="{23F92F85-EFDC-4886-B70A-519640EC5E76}" srcOrd="1" destOrd="0" presId="urn:microsoft.com/office/officeart/2005/8/layout/hierarchy4"/>
    <dgm:cxn modelId="{F6ECDF15-8FFC-470C-AE39-C32A98DD63DD}" type="presParOf" srcId="{84135DAE-78EE-4388-B567-DEF4B7409EFE}" destId="{C4DBE256-336E-4AF1-8AD1-4DC16C70CB91}" srcOrd="1" destOrd="0" presId="urn:microsoft.com/office/officeart/2005/8/layout/hierarchy4"/>
    <dgm:cxn modelId="{26D3CDB7-4D07-47BA-98D7-745705BD01EB}" type="presParOf" srcId="{84135DAE-78EE-4388-B567-DEF4B7409EFE}" destId="{4BC49E52-B61D-4666-8942-C63680A8D883}" srcOrd="2" destOrd="0" presId="urn:microsoft.com/office/officeart/2005/8/layout/hierarchy4"/>
    <dgm:cxn modelId="{206265D4-D94F-466F-BA1C-7800A61C42F4}" type="presParOf" srcId="{4BC49E52-B61D-4666-8942-C63680A8D883}" destId="{FA9CEAFB-E866-44D7-8971-718CD9DF63BE}" srcOrd="0" destOrd="0" presId="urn:microsoft.com/office/officeart/2005/8/layout/hierarchy4"/>
    <dgm:cxn modelId="{B3AE01C6-B2B5-4E19-8224-859745645E7A}" type="presParOf" srcId="{4BC49E52-B61D-4666-8942-C63680A8D883}" destId="{AC808CBA-0ED2-439F-AB8D-7342190EAD0E}" srcOrd="1" destOrd="0" presId="urn:microsoft.com/office/officeart/2005/8/layout/hierarchy4"/>
    <dgm:cxn modelId="{1E2932D6-B995-4F9B-90DD-48C3E2DEA1B1}" type="presParOf" srcId="{4BC49E52-B61D-4666-8942-C63680A8D883}" destId="{BD686B88-2ED0-4024-BA56-8378D269C072}" srcOrd="2" destOrd="0" presId="urn:microsoft.com/office/officeart/2005/8/layout/hierarchy4"/>
    <dgm:cxn modelId="{CA3E77D1-327E-43BE-B422-C61AF94B8041}" type="presParOf" srcId="{BD686B88-2ED0-4024-BA56-8378D269C072}" destId="{793F22B9-D268-417D-9B9E-18BD0DBED0C8}" srcOrd="0" destOrd="0" presId="urn:microsoft.com/office/officeart/2005/8/layout/hierarchy4"/>
    <dgm:cxn modelId="{A9455386-D056-4F4A-BB87-12E31604F8F4}" type="presParOf" srcId="{793F22B9-D268-417D-9B9E-18BD0DBED0C8}" destId="{594A0879-C61E-446A-ADD7-B56AD34FEB81}" srcOrd="0" destOrd="0" presId="urn:microsoft.com/office/officeart/2005/8/layout/hierarchy4"/>
    <dgm:cxn modelId="{53E1E16B-5B70-4C69-97E2-83D3D6295198}" type="presParOf" srcId="{793F22B9-D268-417D-9B9E-18BD0DBED0C8}" destId="{25D4F916-C06D-4961-A33C-96B25D1B3B17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</a:t>
          </a:r>
          <a:endParaRPr lang="de-DE" sz="4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Schüler-</a:t>
          </a:r>
        </a:p>
        <a:p>
          <a:r>
            <a:rPr lang="de-DE" sz="1800" b="1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betriebspraktikum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3F0DABCE-8A50-4AC8-BAA3-E4CCEFCB486C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Kontakt zu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Praktikumsstellen 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2B8D7D-5768-4341-869A-400E3DFA1CD7}" type="parTrans" cxnId="{69DC8E52-06C1-496E-A293-C17C31129E9C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CD8E1295-CB2E-41A8-861A-11E88248080F}" type="sibTrans" cxnId="{69DC8E52-06C1-496E-A293-C17C31129E9C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C4BCFA0D-7266-4D3A-B880-FBFB2C1A21F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Tagespraktikum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Orte des Praktikums: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WfbM  </a:t>
          </a:r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/ BBW  / 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1. Arbeitsmarkt / Integrationsfirmen</a:t>
          </a: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0821BFC4-BDE2-4D10-99F3-8E56A5BC593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Planung /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Organisation</a:t>
          </a:r>
        </a:p>
      </dgm:t>
    </dgm:pt>
    <dgm:pt modelId="{FDAADDE2-EECF-4ABA-B52C-6F4E4CA3D105}" type="parTrans" cxnId="{8DB64127-01BD-4F18-B071-54928FBF1C62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E1366027-FB93-4548-A3BB-883BF618CC56}" type="sibTrans" cxnId="{8DB64127-01BD-4F18-B071-54928FBF1C62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502571FE-C9A0-44B7-B24D-21923F8186B2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Vorgespräche der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Werkstätten in der Schule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E7CD400-B944-4CEC-9BEF-D52C6046AB34}" type="parTrans" cxnId="{8A641FF7-4391-45FC-A84F-DE52639F0864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D86FED5D-90C0-4187-BF61-6904638F0A71}" type="sibTrans" cxnId="{8A641FF7-4391-45FC-A84F-DE52639F0864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4118A799-AC47-4C89-911A-3D82E3660CDD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Praktikumsbögen 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76CDFB5-09D4-424F-9A34-629C5AB06013}" type="parTrans" cxnId="{5F3891CA-56B7-4AA8-9347-336E71C13E21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4EE7EA0F-0AC1-4264-A564-7F2B87454D2E}" type="sibTrans" cxnId="{5F3891CA-56B7-4AA8-9347-336E71C13E21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52B11138-2B8D-4FAC-804D-F54FB44605B1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Praktikumsbesuche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86D27BD-9C23-4FCE-A7B1-BEAB3365A30F}" type="parTrans" cxnId="{F324D7F0-3A38-45F8-A1E1-2214F9F6B557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C446A1C6-EA77-49E1-AD7F-0C405B34B10D}" type="sibTrans" cxnId="{F324D7F0-3A38-45F8-A1E1-2214F9F6B557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2F048A23-D298-4A2E-8244-0FF9F9E2271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Abschlussgespräch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B33EEBC-AB4C-46FD-824D-A55F5485AFBF}" type="parTrans" cxnId="{42DECD6D-F0EA-408E-9131-D2224A846938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EA0EA1CE-1E02-4016-B3FE-ADABFF0A90E7}" type="sibTrans" cxnId="{42DECD6D-F0EA-408E-9131-D2224A846938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2" custLinFactNeighborX="-1731" custLinFactNeighborY="559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5" custScaleY="19100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E9F0154-570C-44CF-84D5-8C639C91F226}" type="pres">
      <dgm:prSet presAssocID="{FACE2E0B-5170-42E5-AE1F-C704BFE28AAE}" presName="parTransFour" presStyleCnt="0"/>
      <dgm:spPr/>
    </dgm:pt>
    <dgm:pt modelId="{7A61FEF1-4A3F-4A17-BDDD-25BBFF31D33C}" type="pres">
      <dgm:prSet presAssocID="{FACE2E0B-5170-42E5-AE1F-C704BFE28AAE}" presName="horzFour" presStyleCnt="0"/>
      <dgm:spPr/>
    </dgm:pt>
    <dgm:pt modelId="{95D615B9-380C-4FE7-93E1-30149B449F58}" type="pres">
      <dgm:prSet presAssocID="{4118A799-AC47-4C89-911A-3D82E3660CDD}" presName="vertFour" presStyleCnt="0">
        <dgm:presLayoutVars>
          <dgm:chPref val="3"/>
        </dgm:presLayoutVars>
      </dgm:prSet>
      <dgm:spPr/>
    </dgm:pt>
    <dgm:pt modelId="{46A2E183-BA73-429B-B76D-90BE8278BAF1}" type="pres">
      <dgm:prSet presAssocID="{4118A799-AC47-4C89-911A-3D82E3660CDD}" presName="txFour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8A5324B-B180-4EAA-9035-DC2AD93F5FD6}" type="pres">
      <dgm:prSet presAssocID="{4118A799-AC47-4C89-911A-3D82E3660CDD}" presName="horzFour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4BC49E52-B61D-4666-8942-C63680A8D883}" type="pres">
      <dgm:prSet presAssocID="{3F0DABCE-8A50-4AC8-BAA3-E4CCEFCB486C}" presName="vertTwo" presStyleCnt="0"/>
      <dgm:spPr/>
    </dgm:pt>
    <dgm:pt modelId="{FA9CEAFB-E866-44D7-8971-718CD9DF63BE}" type="pres">
      <dgm:prSet presAssocID="{3F0DABCE-8A50-4AC8-BAA3-E4CCEFCB486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C808CBA-0ED2-439F-AB8D-7342190EAD0E}" type="pres">
      <dgm:prSet presAssocID="{3F0DABCE-8A50-4AC8-BAA3-E4CCEFCB486C}" presName="parTransTwo" presStyleCnt="0"/>
      <dgm:spPr/>
    </dgm:pt>
    <dgm:pt modelId="{BD686B88-2ED0-4024-BA56-8378D269C072}" type="pres">
      <dgm:prSet presAssocID="{3F0DABCE-8A50-4AC8-BAA3-E4CCEFCB486C}" presName="horzTwo" presStyleCnt="0"/>
      <dgm:spPr/>
    </dgm:pt>
    <dgm:pt modelId="{4F649528-830C-438E-AD57-B33492C19687}" type="pres">
      <dgm:prSet presAssocID="{0821BFC4-BDE2-4D10-99F3-8E56A5BC593B}" presName="vertThree" presStyleCnt="0"/>
      <dgm:spPr/>
    </dgm:pt>
    <dgm:pt modelId="{ECD20586-A2E2-4AD1-BF13-9C01E3BBED7F}" type="pres">
      <dgm:prSet presAssocID="{0821BFC4-BDE2-4D10-99F3-8E56A5BC593B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84C116A-78F3-4114-B406-E5D7D706E44A}" type="pres">
      <dgm:prSet presAssocID="{0821BFC4-BDE2-4D10-99F3-8E56A5BC593B}" presName="parTransThree" presStyleCnt="0"/>
      <dgm:spPr/>
    </dgm:pt>
    <dgm:pt modelId="{BAD79D78-4E2D-4D43-9ED5-48420BF4A232}" type="pres">
      <dgm:prSet presAssocID="{0821BFC4-BDE2-4D10-99F3-8E56A5BC593B}" presName="horzThree" presStyleCnt="0"/>
      <dgm:spPr/>
    </dgm:pt>
    <dgm:pt modelId="{AACF9E15-ADEF-4CDC-81AE-039B79C63B2D}" type="pres">
      <dgm:prSet presAssocID="{502571FE-C9A0-44B7-B24D-21923F8186B2}" presName="vertFour" presStyleCnt="0">
        <dgm:presLayoutVars>
          <dgm:chPref val="3"/>
        </dgm:presLayoutVars>
      </dgm:prSet>
      <dgm:spPr/>
    </dgm:pt>
    <dgm:pt modelId="{A8FA9ADF-9A5A-472D-8516-B7E5D56AC906}" type="pres">
      <dgm:prSet presAssocID="{502571FE-C9A0-44B7-B24D-21923F8186B2}" presName="txFour" presStyleLbl="node4" presStyleIdx="2" presStyleCnt="5" custScaleY="14185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AAF370E-BBE5-46F5-A8D4-E0D8D63CD851}" type="pres">
      <dgm:prSet presAssocID="{502571FE-C9A0-44B7-B24D-21923F8186B2}" presName="parTransFour" presStyleCnt="0"/>
      <dgm:spPr/>
    </dgm:pt>
    <dgm:pt modelId="{93C9D055-0EEA-465D-A586-DA0354F45D93}" type="pres">
      <dgm:prSet presAssocID="{502571FE-C9A0-44B7-B24D-21923F8186B2}" presName="horzFour" presStyleCnt="0"/>
      <dgm:spPr/>
    </dgm:pt>
    <dgm:pt modelId="{2614AC98-626F-4D13-A412-F33E11ED3173}" type="pres">
      <dgm:prSet presAssocID="{52B11138-2B8D-4FAC-804D-F54FB44605B1}" presName="vertFour" presStyleCnt="0">
        <dgm:presLayoutVars>
          <dgm:chPref val="3"/>
        </dgm:presLayoutVars>
      </dgm:prSet>
      <dgm:spPr/>
    </dgm:pt>
    <dgm:pt modelId="{9DE13714-5E98-4532-B559-48C9DC464ACA}" type="pres">
      <dgm:prSet presAssocID="{52B11138-2B8D-4FAC-804D-F54FB44605B1}" presName="txFour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5874EE8-9863-4851-84B4-6890DD4E943E}" type="pres">
      <dgm:prSet presAssocID="{52B11138-2B8D-4FAC-804D-F54FB44605B1}" presName="parTransFour" presStyleCnt="0"/>
      <dgm:spPr/>
    </dgm:pt>
    <dgm:pt modelId="{76CAF549-06FF-429A-9D87-BEC21D2A739D}" type="pres">
      <dgm:prSet presAssocID="{52B11138-2B8D-4FAC-804D-F54FB44605B1}" presName="horzFour" presStyleCnt="0"/>
      <dgm:spPr/>
    </dgm:pt>
    <dgm:pt modelId="{FD0B3433-9805-45C8-B8B5-9C57AEAD5786}" type="pres">
      <dgm:prSet presAssocID="{2F048A23-D298-4A2E-8244-0FF9F9E2271E}" presName="vertFour" presStyleCnt="0">
        <dgm:presLayoutVars>
          <dgm:chPref val="3"/>
        </dgm:presLayoutVars>
      </dgm:prSet>
      <dgm:spPr/>
    </dgm:pt>
    <dgm:pt modelId="{82CBE71F-1A5F-46F7-958A-2BEE201DCBAB}" type="pres">
      <dgm:prSet presAssocID="{2F048A23-D298-4A2E-8244-0FF9F9E2271E}" presName="txFour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965B2F3-9690-45F8-836E-B94CC5E2FE70}" type="pres">
      <dgm:prSet presAssocID="{2F048A23-D298-4A2E-8244-0FF9F9E2271E}" presName="horzFour" presStyleCnt="0"/>
      <dgm:spPr/>
    </dgm:pt>
  </dgm:ptLst>
  <dgm:cxnLst>
    <dgm:cxn modelId="{AE115C6E-230C-4BC9-AA98-5ACF4F25CB2B}" type="presOf" srcId="{FACE2E0B-5170-42E5-AE1F-C704BFE28AAE}" destId="{86F48279-29CD-4A3F-8713-79BE3F8016E0}" srcOrd="0" destOrd="0" presId="urn:microsoft.com/office/officeart/2005/8/layout/hierarchy4"/>
    <dgm:cxn modelId="{8A641FF7-4391-45FC-A84F-DE52639F0864}" srcId="{0821BFC4-BDE2-4D10-99F3-8E56A5BC593B}" destId="{502571FE-C9A0-44B7-B24D-21923F8186B2}" srcOrd="0" destOrd="0" parTransId="{5E7CD400-B944-4CEC-9BEF-D52C6046AB34}" sibTransId="{D86FED5D-90C0-4187-BF61-6904638F0A71}"/>
    <dgm:cxn modelId="{69DC8E52-06C1-496E-A293-C17C31129E9C}" srcId="{023710DB-1EA2-4376-B8B6-D130FACE5ABD}" destId="{3F0DABCE-8A50-4AC8-BAA3-E4CCEFCB486C}" srcOrd="1" destOrd="0" parTransId="{5D2B8D7D-5768-4341-869A-400E3DFA1CD7}" sibTransId="{CD8E1295-CB2E-41A8-861A-11E88248080F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5CE8C42C-EDCF-4189-B389-7016F307FEB2}" type="presOf" srcId="{502571FE-C9A0-44B7-B24D-21923F8186B2}" destId="{A8FA9ADF-9A5A-472D-8516-B7E5D56AC906}" srcOrd="0" destOrd="0" presId="urn:microsoft.com/office/officeart/2005/8/layout/hierarchy4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D5F4CF30-3C2D-4034-B871-834A4946DC39}" type="presOf" srcId="{023710DB-1EA2-4376-B8B6-D130FACE5ABD}" destId="{A0C23EB4-8461-448D-B7E9-045D8FCEB050}" srcOrd="0" destOrd="0" presId="urn:microsoft.com/office/officeart/2005/8/layout/hierarchy4"/>
    <dgm:cxn modelId="{8A9648BF-812F-4537-B8A4-BEB3A8A23EAB}" type="presOf" srcId="{51B3BE7B-F8B0-4D7B-982E-1D725923C2AA}" destId="{36EB905F-3609-43F7-AA0D-96C0793A0B06}" srcOrd="0" destOrd="0" presId="urn:microsoft.com/office/officeart/2005/8/layout/hierarchy4"/>
    <dgm:cxn modelId="{0D9B38A6-30DD-48A9-AD54-67E219571E53}" type="presOf" srcId="{74497CB8-4843-4649-B40A-6F4314727578}" destId="{963239EE-248E-409F-844A-BFE84BC4CF56}" srcOrd="0" destOrd="0" presId="urn:microsoft.com/office/officeart/2005/8/layout/hierarchy4"/>
    <dgm:cxn modelId="{A24F5488-EA61-4A8A-8756-E0504E7BABBC}" type="presOf" srcId="{52B11138-2B8D-4FAC-804D-F54FB44605B1}" destId="{9DE13714-5E98-4532-B559-48C9DC464ACA}" srcOrd="0" destOrd="0" presId="urn:microsoft.com/office/officeart/2005/8/layout/hierarchy4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4B6D937A-5C7C-4589-9D8C-3F1514CB3E53}" type="presOf" srcId="{C4BCFA0D-7266-4D3A-B880-FBFB2C1A21FB}" destId="{B8976913-811C-4A20-ADD8-121900700F14}" srcOrd="0" destOrd="0" presId="urn:microsoft.com/office/officeart/2005/8/layout/hierarchy4"/>
    <dgm:cxn modelId="{F324D7F0-3A38-45F8-A1E1-2214F9F6B557}" srcId="{502571FE-C9A0-44B7-B24D-21923F8186B2}" destId="{52B11138-2B8D-4FAC-804D-F54FB44605B1}" srcOrd="0" destOrd="0" parTransId="{E86D27BD-9C23-4FCE-A7B1-BEAB3365A30F}" sibTransId="{C446A1C6-EA77-49E1-AD7F-0C405B34B10D}"/>
    <dgm:cxn modelId="{5F3891CA-56B7-4AA8-9347-336E71C13E21}" srcId="{FACE2E0B-5170-42E5-AE1F-C704BFE28AAE}" destId="{4118A799-AC47-4C89-911A-3D82E3660CDD}" srcOrd="0" destOrd="0" parTransId="{C76CDFB5-09D4-424F-9A34-629C5AB06013}" sibTransId="{4EE7EA0F-0AC1-4264-A564-7F2B87454D2E}"/>
    <dgm:cxn modelId="{12DB4119-690D-4C94-9948-049A00FA8AAF}" type="presOf" srcId="{0821BFC4-BDE2-4D10-99F3-8E56A5BC593B}" destId="{ECD20586-A2E2-4AD1-BF13-9C01E3BBED7F}" srcOrd="0" destOrd="0" presId="urn:microsoft.com/office/officeart/2005/8/layout/hierarchy4"/>
    <dgm:cxn modelId="{B61A638F-6D2A-489B-A1F6-02D831DC520D}" type="presOf" srcId="{2F048A23-D298-4A2E-8244-0FF9F9E2271E}" destId="{82CBE71F-1A5F-46F7-958A-2BEE201DCBAB}" srcOrd="0" destOrd="0" presId="urn:microsoft.com/office/officeart/2005/8/layout/hierarchy4"/>
    <dgm:cxn modelId="{0257164F-D131-4AB4-BFFE-A9A1BD4F2F45}" type="presOf" srcId="{3F0DABCE-8A50-4AC8-BAA3-E4CCEFCB486C}" destId="{FA9CEAFB-E866-44D7-8971-718CD9DF63BE}" srcOrd="0" destOrd="0" presId="urn:microsoft.com/office/officeart/2005/8/layout/hierarchy4"/>
    <dgm:cxn modelId="{370CF77D-C0CF-4835-AF7C-836C4153FE03}" type="presOf" srcId="{4118A799-AC47-4C89-911A-3D82E3660CDD}" destId="{46A2E183-BA73-429B-B76D-90BE8278BAF1}" srcOrd="0" destOrd="0" presId="urn:microsoft.com/office/officeart/2005/8/layout/hierarchy4"/>
    <dgm:cxn modelId="{8DB64127-01BD-4F18-B071-54928FBF1C62}" srcId="{3F0DABCE-8A50-4AC8-BAA3-E4CCEFCB486C}" destId="{0821BFC4-BDE2-4D10-99F3-8E56A5BC593B}" srcOrd="0" destOrd="0" parTransId="{FDAADDE2-EECF-4ABA-B52C-6F4E4CA3D105}" sibTransId="{E1366027-FB93-4548-A3BB-883BF618CC56}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42DECD6D-F0EA-408E-9131-D2224A846938}" srcId="{52B11138-2B8D-4FAC-804D-F54FB44605B1}" destId="{2F048A23-D298-4A2E-8244-0FF9F9E2271E}" srcOrd="0" destOrd="0" parTransId="{5B33EEBC-AB4C-46FD-824D-A55F5485AFBF}" sibTransId="{EA0EA1CE-1E02-4016-B3FE-ADABFF0A90E7}"/>
    <dgm:cxn modelId="{7233C740-4B5F-4D96-98EA-5BDE6C327770}" type="presParOf" srcId="{963239EE-248E-409F-844A-BFE84BC4CF56}" destId="{7695E7F8-3A39-47C2-8DD2-CEF27E08BD28}" srcOrd="0" destOrd="0" presId="urn:microsoft.com/office/officeart/2005/8/layout/hierarchy4"/>
    <dgm:cxn modelId="{4010AB75-B6EF-464E-BF51-1A0E4A593BF2}" type="presParOf" srcId="{7695E7F8-3A39-47C2-8DD2-CEF27E08BD28}" destId="{A0C23EB4-8461-448D-B7E9-045D8FCEB050}" srcOrd="0" destOrd="0" presId="urn:microsoft.com/office/officeart/2005/8/layout/hierarchy4"/>
    <dgm:cxn modelId="{5F2A75DB-5049-46D6-B3F9-7D4A7433A0D4}" type="presParOf" srcId="{7695E7F8-3A39-47C2-8DD2-CEF27E08BD28}" destId="{73376B46-1ED5-4CCC-AF96-6EEC0F282885}" srcOrd="1" destOrd="0" presId="urn:microsoft.com/office/officeart/2005/8/layout/hierarchy4"/>
    <dgm:cxn modelId="{20E564D4-1F90-41F2-A2B8-39AEFCCA4C62}" type="presParOf" srcId="{7695E7F8-3A39-47C2-8DD2-CEF27E08BD28}" destId="{84135DAE-78EE-4388-B567-DEF4B7409EFE}" srcOrd="2" destOrd="0" presId="urn:microsoft.com/office/officeart/2005/8/layout/hierarchy4"/>
    <dgm:cxn modelId="{D13CA6BB-07A6-42B1-B1E5-C017E6EF8243}" type="presParOf" srcId="{84135DAE-78EE-4388-B567-DEF4B7409EFE}" destId="{AA5C0043-5F82-4690-83E2-2ED33DEF0026}" srcOrd="0" destOrd="0" presId="urn:microsoft.com/office/officeart/2005/8/layout/hierarchy4"/>
    <dgm:cxn modelId="{5BAE69A7-F731-4EA0-ADFF-E605D0F5F4AC}" type="presParOf" srcId="{AA5C0043-5F82-4690-83E2-2ED33DEF0026}" destId="{36EB905F-3609-43F7-AA0D-96C0793A0B06}" srcOrd="0" destOrd="0" presId="urn:microsoft.com/office/officeart/2005/8/layout/hierarchy4"/>
    <dgm:cxn modelId="{A6425BED-3657-4C6F-B18D-D78DF760CA63}" type="presParOf" srcId="{AA5C0043-5F82-4690-83E2-2ED33DEF0026}" destId="{A10A40A4-1136-4CF5-98A5-C326A00562C7}" srcOrd="1" destOrd="0" presId="urn:microsoft.com/office/officeart/2005/8/layout/hierarchy4"/>
    <dgm:cxn modelId="{C942BEA9-4A1D-47D3-B032-6AFE4213D33B}" type="presParOf" srcId="{AA5C0043-5F82-4690-83E2-2ED33DEF0026}" destId="{B4A945C7-3153-4977-B05E-C36207EAFF7A}" srcOrd="2" destOrd="0" presId="urn:microsoft.com/office/officeart/2005/8/layout/hierarchy4"/>
    <dgm:cxn modelId="{B839FCCB-E0D9-4621-B3BF-77C670972561}" type="presParOf" srcId="{B4A945C7-3153-4977-B05E-C36207EAFF7A}" destId="{1351BCD2-27CE-48B6-9523-A4556C85C316}" srcOrd="0" destOrd="0" presId="urn:microsoft.com/office/officeart/2005/8/layout/hierarchy4"/>
    <dgm:cxn modelId="{5F36CF55-FC35-4D8F-AD47-DF6977F19BD2}" type="presParOf" srcId="{1351BCD2-27CE-48B6-9523-A4556C85C316}" destId="{B8976913-811C-4A20-ADD8-121900700F14}" srcOrd="0" destOrd="0" presId="urn:microsoft.com/office/officeart/2005/8/layout/hierarchy4"/>
    <dgm:cxn modelId="{737C499C-8A33-4BB8-853F-86E07AB7A09C}" type="presParOf" srcId="{1351BCD2-27CE-48B6-9523-A4556C85C316}" destId="{6EA9EEB2-5986-4377-81C4-E605C9063408}" srcOrd="1" destOrd="0" presId="urn:microsoft.com/office/officeart/2005/8/layout/hierarchy4"/>
    <dgm:cxn modelId="{124307AB-D588-44CE-AF7A-AED97771A898}" type="presParOf" srcId="{1351BCD2-27CE-48B6-9523-A4556C85C316}" destId="{B48B6D06-28CB-43D6-8A50-49F96B494483}" srcOrd="2" destOrd="0" presId="urn:microsoft.com/office/officeart/2005/8/layout/hierarchy4"/>
    <dgm:cxn modelId="{D3E4ACD8-7D77-4FB2-9750-33171FA05698}" type="presParOf" srcId="{B48B6D06-28CB-43D6-8A50-49F96B494483}" destId="{B6BB2BBC-902F-4D64-93C1-0A899E1508CC}" srcOrd="0" destOrd="0" presId="urn:microsoft.com/office/officeart/2005/8/layout/hierarchy4"/>
    <dgm:cxn modelId="{819EFD43-F888-4F4F-AD36-86E07FFB94DA}" type="presParOf" srcId="{B6BB2BBC-902F-4D64-93C1-0A899E1508CC}" destId="{86F48279-29CD-4A3F-8713-79BE3F8016E0}" srcOrd="0" destOrd="0" presId="urn:microsoft.com/office/officeart/2005/8/layout/hierarchy4"/>
    <dgm:cxn modelId="{3A0E8BFD-BF79-4D98-9739-17A9D2EDD86A}" type="presParOf" srcId="{B6BB2BBC-902F-4D64-93C1-0A899E1508CC}" destId="{5E9F0154-570C-44CF-84D5-8C639C91F226}" srcOrd="1" destOrd="0" presId="urn:microsoft.com/office/officeart/2005/8/layout/hierarchy4"/>
    <dgm:cxn modelId="{3B6E93D7-C915-45AB-811A-250015D6A135}" type="presParOf" srcId="{B6BB2BBC-902F-4D64-93C1-0A899E1508CC}" destId="{7A61FEF1-4A3F-4A17-BDDD-25BBFF31D33C}" srcOrd="2" destOrd="0" presId="urn:microsoft.com/office/officeart/2005/8/layout/hierarchy4"/>
    <dgm:cxn modelId="{2C2CDA71-AE0D-47CE-B313-54C42E88118C}" type="presParOf" srcId="{7A61FEF1-4A3F-4A17-BDDD-25BBFF31D33C}" destId="{95D615B9-380C-4FE7-93E1-30149B449F58}" srcOrd="0" destOrd="0" presId="urn:microsoft.com/office/officeart/2005/8/layout/hierarchy4"/>
    <dgm:cxn modelId="{0315D88D-D41C-4EC5-9FD5-3EABD5A9D9AA}" type="presParOf" srcId="{95D615B9-380C-4FE7-93E1-30149B449F58}" destId="{46A2E183-BA73-429B-B76D-90BE8278BAF1}" srcOrd="0" destOrd="0" presId="urn:microsoft.com/office/officeart/2005/8/layout/hierarchy4"/>
    <dgm:cxn modelId="{0E0EE208-88E9-4B15-819D-652DD50C4DF2}" type="presParOf" srcId="{95D615B9-380C-4FE7-93E1-30149B449F58}" destId="{A8A5324B-B180-4EAA-9035-DC2AD93F5FD6}" srcOrd="1" destOrd="0" presId="urn:microsoft.com/office/officeart/2005/8/layout/hierarchy4"/>
    <dgm:cxn modelId="{22C69D1B-4894-471F-8069-093277E42A23}" type="presParOf" srcId="{84135DAE-78EE-4388-B567-DEF4B7409EFE}" destId="{C4DBE256-336E-4AF1-8AD1-4DC16C70CB91}" srcOrd="1" destOrd="0" presId="urn:microsoft.com/office/officeart/2005/8/layout/hierarchy4"/>
    <dgm:cxn modelId="{83522DAE-5262-4B0C-A20A-C54EB82966DD}" type="presParOf" srcId="{84135DAE-78EE-4388-B567-DEF4B7409EFE}" destId="{4BC49E52-B61D-4666-8942-C63680A8D883}" srcOrd="2" destOrd="0" presId="urn:microsoft.com/office/officeart/2005/8/layout/hierarchy4"/>
    <dgm:cxn modelId="{D5755B13-AEB1-40B6-8561-6E4E3A0FED83}" type="presParOf" srcId="{4BC49E52-B61D-4666-8942-C63680A8D883}" destId="{FA9CEAFB-E866-44D7-8971-718CD9DF63BE}" srcOrd="0" destOrd="0" presId="urn:microsoft.com/office/officeart/2005/8/layout/hierarchy4"/>
    <dgm:cxn modelId="{3E35CFE8-3E16-4CC1-9951-02DD311733AA}" type="presParOf" srcId="{4BC49E52-B61D-4666-8942-C63680A8D883}" destId="{AC808CBA-0ED2-439F-AB8D-7342190EAD0E}" srcOrd="1" destOrd="0" presId="urn:microsoft.com/office/officeart/2005/8/layout/hierarchy4"/>
    <dgm:cxn modelId="{E54B103E-529D-4C96-9863-B4D422B00066}" type="presParOf" srcId="{4BC49E52-B61D-4666-8942-C63680A8D883}" destId="{BD686B88-2ED0-4024-BA56-8378D269C072}" srcOrd="2" destOrd="0" presId="urn:microsoft.com/office/officeart/2005/8/layout/hierarchy4"/>
    <dgm:cxn modelId="{D21E0BCE-7309-40DC-8FD0-614FAC017800}" type="presParOf" srcId="{BD686B88-2ED0-4024-BA56-8378D269C072}" destId="{4F649528-830C-438E-AD57-B33492C19687}" srcOrd="0" destOrd="0" presId="urn:microsoft.com/office/officeart/2005/8/layout/hierarchy4"/>
    <dgm:cxn modelId="{490CE0DF-B424-4F6C-8278-36D22D8BB9DD}" type="presParOf" srcId="{4F649528-830C-438E-AD57-B33492C19687}" destId="{ECD20586-A2E2-4AD1-BF13-9C01E3BBED7F}" srcOrd="0" destOrd="0" presId="urn:microsoft.com/office/officeart/2005/8/layout/hierarchy4"/>
    <dgm:cxn modelId="{F5C3274B-C844-4978-A8CC-F668A27EBA78}" type="presParOf" srcId="{4F649528-830C-438E-AD57-B33492C19687}" destId="{B84C116A-78F3-4114-B406-E5D7D706E44A}" srcOrd="1" destOrd="0" presId="urn:microsoft.com/office/officeart/2005/8/layout/hierarchy4"/>
    <dgm:cxn modelId="{6FC562D2-BE8D-40F8-A916-851FDF71ADFB}" type="presParOf" srcId="{4F649528-830C-438E-AD57-B33492C19687}" destId="{BAD79D78-4E2D-4D43-9ED5-48420BF4A232}" srcOrd="2" destOrd="0" presId="urn:microsoft.com/office/officeart/2005/8/layout/hierarchy4"/>
    <dgm:cxn modelId="{24BB8D66-DA30-4ECD-8427-E45294627421}" type="presParOf" srcId="{BAD79D78-4E2D-4D43-9ED5-48420BF4A232}" destId="{AACF9E15-ADEF-4CDC-81AE-039B79C63B2D}" srcOrd="0" destOrd="0" presId="urn:microsoft.com/office/officeart/2005/8/layout/hierarchy4"/>
    <dgm:cxn modelId="{80E31305-E9CA-4632-836E-5EE63C5179AD}" type="presParOf" srcId="{AACF9E15-ADEF-4CDC-81AE-039B79C63B2D}" destId="{A8FA9ADF-9A5A-472D-8516-B7E5D56AC906}" srcOrd="0" destOrd="0" presId="urn:microsoft.com/office/officeart/2005/8/layout/hierarchy4"/>
    <dgm:cxn modelId="{14694DEC-A61D-47FC-BD6E-998A00437A7C}" type="presParOf" srcId="{AACF9E15-ADEF-4CDC-81AE-039B79C63B2D}" destId="{8AAF370E-BBE5-46F5-A8D4-E0D8D63CD851}" srcOrd="1" destOrd="0" presId="urn:microsoft.com/office/officeart/2005/8/layout/hierarchy4"/>
    <dgm:cxn modelId="{04AC5175-9262-42E5-97C3-1E214742442F}" type="presParOf" srcId="{AACF9E15-ADEF-4CDC-81AE-039B79C63B2D}" destId="{93C9D055-0EEA-465D-A586-DA0354F45D93}" srcOrd="2" destOrd="0" presId="urn:microsoft.com/office/officeart/2005/8/layout/hierarchy4"/>
    <dgm:cxn modelId="{B24C5D93-3C69-4475-AE56-ECCC053F1714}" type="presParOf" srcId="{93C9D055-0EEA-465D-A586-DA0354F45D93}" destId="{2614AC98-626F-4D13-A412-F33E11ED3173}" srcOrd="0" destOrd="0" presId="urn:microsoft.com/office/officeart/2005/8/layout/hierarchy4"/>
    <dgm:cxn modelId="{545FD66D-F106-41BF-8A2C-CF471F2C3D96}" type="presParOf" srcId="{2614AC98-626F-4D13-A412-F33E11ED3173}" destId="{9DE13714-5E98-4532-B559-48C9DC464ACA}" srcOrd="0" destOrd="0" presId="urn:microsoft.com/office/officeart/2005/8/layout/hierarchy4"/>
    <dgm:cxn modelId="{0EF6E681-2578-4DBD-BD53-6FCC5F005133}" type="presParOf" srcId="{2614AC98-626F-4D13-A412-F33E11ED3173}" destId="{F5874EE8-9863-4851-84B4-6890DD4E943E}" srcOrd="1" destOrd="0" presId="urn:microsoft.com/office/officeart/2005/8/layout/hierarchy4"/>
    <dgm:cxn modelId="{F558390C-C748-470C-9932-D83B9992FEA7}" type="presParOf" srcId="{2614AC98-626F-4D13-A412-F33E11ED3173}" destId="{76CAF549-06FF-429A-9D87-BEC21D2A739D}" srcOrd="2" destOrd="0" presId="urn:microsoft.com/office/officeart/2005/8/layout/hierarchy4"/>
    <dgm:cxn modelId="{5EEB684B-EC54-4372-A1AB-92E0BD6FEFBD}" type="presParOf" srcId="{76CAF549-06FF-429A-9D87-BEC21D2A739D}" destId="{FD0B3433-9805-45C8-B8B5-9C57AEAD5786}" srcOrd="0" destOrd="0" presId="urn:microsoft.com/office/officeart/2005/8/layout/hierarchy4"/>
    <dgm:cxn modelId="{C7B5A98B-02CD-4870-877E-F792D7F1EEEC}" type="presParOf" srcId="{FD0B3433-9805-45C8-B8B5-9C57AEAD5786}" destId="{82CBE71F-1A5F-46F7-958A-2BEE201DCBAB}" srcOrd="0" destOrd="0" presId="urn:microsoft.com/office/officeart/2005/8/layout/hierarchy4"/>
    <dgm:cxn modelId="{E8C74E42-66DC-45D9-A773-B1791789DEF9}" type="presParOf" srcId="{FD0B3433-9805-45C8-B8B5-9C57AEAD5786}" destId="{A965B2F3-9690-45F8-836E-B94CC5E2FE7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gradFill flip="none" rotWithShape="0">
          <a:gsLst>
            <a:gs pos="0">
              <a:schemeClr val="bg1">
                <a:lumMod val="50000"/>
                <a:shade val="30000"/>
                <a:satMod val="115000"/>
              </a:schemeClr>
            </a:gs>
            <a:gs pos="50000">
              <a:schemeClr val="bg1">
                <a:lumMod val="50000"/>
                <a:shade val="67500"/>
                <a:satMod val="115000"/>
              </a:schemeClr>
            </a:gs>
            <a:gs pos="100000">
              <a:schemeClr val="bg1">
                <a:lumMod val="5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de-DE" sz="3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</a:p>
        <a:p>
          <a:r>
            <a:rPr lang="de-DE" sz="3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Koordination</a:t>
          </a:r>
          <a:endParaRPr lang="de-DE" sz="3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Berufswegekonferenzen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Anmeldungsprozess</a:t>
          </a:r>
        </a:p>
        <a:p>
          <a:r>
            <a:rPr lang="de-DE" sz="1800" b="1" dirty="0" smtClean="0">
              <a:solidFill>
                <a:schemeClr val="tx1"/>
              </a:solidFill>
            </a:rPr>
            <a:t>- </a:t>
          </a:r>
          <a:r>
            <a:rPr lang="de-DE" sz="1800" b="1" dirty="0" smtClean="0">
              <a:solidFill>
                <a:schemeClr val="tx1"/>
              </a:solidFill>
            </a:rPr>
            <a:t>WfbM</a:t>
          </a:r>
          <a:endParaRPr lang="de-DE" sz="1800" b="1" dirty="0" smtClean="0">
            <a:solidFill>
              <a:schemeClr val="tx1"/>
            </a:solidFill>
          </a:endParaRPr>
        </a:p>
        <a:p>
          <a:r>
            <a:rPr lang="de-DE" sz="1800" b="1" dirty="0" smtClean="0">
              <a:solidFill>
                <a:schemeClr val="tx1"/>
              </a:solidFill>
            </a:rPr>
            <a:t>-BBW </a:t>
          </a:r>
          <a:r>
            <a:rPr lang="de-DE" sz="1800" b="1" dirty="0" err="1" smtClean="0">
              <a:solidFill>
                <a:schemeClr val="tx1"/>
              </a:solidFill>
            </a:rPr>
            <a:t>Volmarstein</a:t>
          </a:r>
          <a:endParaRPr lang="de-DE" sz="1800" b="1" dirty="0" smtClean="0">
            <a:solidFill>
              <a:schemeClr val="tx1"/>
            </a:solidFill>
          </a:endParaRPr>
        </a:p>
        <a:p>
          <a:r>
            <a:rPr lang="de-DE" sz="1800" b="1" dirty="0" smtClean="0">
              <a:solidFill>
                <a:schemeClr val="tx1"/>
              </a:solidFill>
            </a:rPr>
            <a:t>- Berufskolleg</a:t>
          </a:r>
        </a:p>
        <a:p>
          <a:r>
            <a:rPr lang="de-DE" sz="1800" b="1" dirty="0" smtClean="0">
              <a:solidFill>
                <a:schemeClr val="tx1"/>
              </a:solidFill>
            </a:rPr>
            <a:t>-berufsvorbereitende Maßnahmen</a:t>
          </a:r>
          <a:endParaRPr lang="de-DE" sz="1800" b="1" dirty="0">
            <a:solidFill>
              <a:schemeClr val="tx1"/>
            </a:solidFill>
          </a:endParaRP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ScaleY="63645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1" custScaleX="66343" custScaleY="4008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A9FCD42-42D0-42DC-98B9-9CE7FF801291}" type="pres">
      <dgm:prSet presAssocID="{FACE2E0B-5170-42E5-AE1F-C704BFE28AAE}" presName="vertThree" presStyleCnt="0"/>
      <dgm:spPr/>
    </dgm:pt>
    <dgm:pt modelId="{313AA469-381E-4862-B19F-E8989B172CA3}" type="pres">
      <dgm:prSet presAssocID="{FACE2E0B-5170-42E5-AE1F-C704BFE28AAE}" presName="txThree" presStyleLbl="node3" presStyleIdx="0" presStyleCnt="1" custScaleX="6397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2B00D60-F078-413C-8504-8E04E7202EB3}" type="pres">
      <dgm:prSet presAssocID="{FACE2E0B-5170-42E5-AE1F-C704BFE28AAE}" presName="horzThree" presStyleCnt="0"/>
      <dgm:spPr/>
    </dgm:pt>
  </dgm:ptLst>
  <dgm:cxnLst>
    <dgm:cxn modelId="{5C3A404F-EDB3-4C2F-ABBC-E99D26092DCB}" type="presOf" srcId="{FACE2E0B-5170-42E5-AE1F-C704BFE28AAE}" destId="{313AA469-381E-4862-B19F-E8989B172CA3}" srcOrd="0" destOrd="0" presId="urn:microsoft.com/office/officeart/2005/8/layout/hierarchy4"/>
    <dgm:cxn modelId="{58526299-E0B7-4ACA-A410-4E20474B1195}" type="presOf" srcId="{023710DB-1EA2-4376-B8B6-D130FACE5ABD}" destId="{A0C23EB4-8461-448D-B7E9-045D8FCEB050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CB3CAE26-4758-4BE7-AFC9-5DD7FAC8A3BC}" srcId="{51B3BE7B-F8B0-4D7B-982E-1D725923C2AA}" destId="{FACE2E0B-5170-42E5-AE1F-C704BFE28AAE}" srcOrd="0" destOrd="0" parTransId="{6A82938A-DBEC-48C5-BAD6-8676AEC6721B}" sibTransId="{E7CDEF72-C42A-45FB-B9FD-ED1C121CC36D}"/>
    <dgm:cxn modelId="{069D996E-1914-43C4-8582-BDE951D303E8}" type="presOf" srcId="{51B3BE7B-F8B0-4D7B-982E-1D725923C2AA}" destId="{36EB905F-3609-43F7-AA0D-96C0793A0B06}" srcOrd="0" destOrd="0" presId="urn:microsoft.com/office/officeart/2005/8/layout/hierarchy4"/>
    <dgm:cxn modelId="{6EDB6097-6D8B-42CA-92A4-A8A75D770AF9}" type="presOf" srcId="{74497CB8-4843-4649-B40A-6F4314727578}" destId="{963239EE-248E-409F-844A-BFE84BC4CF56}" srcOrd="0" destOrd="0" presId="urn:microsoft.com/office/officeart/2005/8/layout/hierarchy4"/>
    <dgm:cxn modelId="{C0C7EBBE-E08A-4C71-A70F-F088BAB7E3B3}" type="presParOf" srcId="{963239EE-248E-409F-844A-BFE84BC4CF56}" destId="{7695E7F8-3A39-47C2-8DD2-CEF27E08BD28}" srcOrd="0" destOrd="0" presId="urn:microsoft.com/office/officeart/2005/8/layout/hierarchy4"/>
    <dgm:cxn modelId="{AA7FBFC3-882F-4B01-A971-AB874130D9CD}" type="presParOf" srcId="{7695E7F8-3A39-47C2-8DD2-CEF27E08BD28}" destId="{A0C23EB4-8461-448D-B7E9-045D8FCEB050}" srcOrd="0" destOrd="0" presId="urn:microsoft.com/office/officeart/2005/8/layout/hierarchy4"/>
    <dgm:cxn modelId="{98252A8C-332F-48F1-BAFD-8954C6902627}" type="presParOf" srcId="{7695E7F8-3A39-47C2-8DD2-CEF27E08BD28}" destId="{73376B46-1ED5-4CCC-AF96-6EEC0F282885}" srcOrd="1" destOrd="0" presId="urn:microsoft.com/office/officeart/2005/8/layout/hierarchy4"/>
    <dgm:cxn modelId="{90664F88-B3D3-4BFA-B166-1BB3DACCE59E}" type="presParOf" srcId="{7695E7F8-3A39-47C2-8DD2-CEF27E08BD28}" destId="{84135DAE-78EE-4388-B567-DEF4B7409EFE}" srcOrd="2" destOrd="0" presId="urn:microsoft.com/office/officeart/2005/8/layout/hierarchy4"/>
    <dgm:cxn modelId="{9F0F42D4-5A87-4C93-9BD5-A3E70161E716}" type="presParOf" srcId="{84135DAE-78EE-4388-B567-DEF4B7409EFE}" destId="{AA5C0043-5F82-4690-83E2-2ED33DEF0026}" srcOrd="0" destOrd="0" presId="urn:microsoft.com/office/officeart/2005/8/layout/hierarchy4"/>
    <dgm:cxn modelId="{0506A822-2651-431E-8C5C-73384EB161B2}" type="presParOf" srcId="{AA5C0043-5F82-4690-83E2-2ED33DEF0026}" destId="{36EB905F-3609-43F7-AA0D-96C0793A0B06}" srcOrd="0" destOrd="0" presId="urn:microsoft.com/office/officeart/2005/8/layout/hierarchy4"/>
    <dgm:cxn modelId="{5720A208-2BD6-4014-AB2F-832F36EE187B}" type="presParOf" srcId="{AA5C0043-5F82-4690-83E2-2ED33DEF0026}" destId="{A10A40A4-1136-4CF5-98A5-C326A00562C7}" srcOrd="1" destOrd="0" presId="urn:microsoft.com/office/officeart/2005/8/layout/hierarchy4"/>
    <dgm:cxn modelId="{21E8289C-7124-456C-9956-74F2B5B95720}" type="presParOf" srcId="{AA5C0043-5F82-4690-83E2-2ED33DEF0026}" destId="{B4A945C7-3153-4977-B05E-C36207EAFF7A}" srcOrd="2" destOrd="0" presId="urn:microsoft.com/office/officeart/2005/8/layout/hierarchy4"/>
    <dgm:cxn modelId="{B8490CEB-A246-427E-B5AD-9CC72B155E94}" type="presParOf" srcId="{B4A945C7-3153-4977-B05E-C36207EAFF7A}" destId="{1A9FCD42-42D0-42DC-98B9-9CE7FF801291}" srcOrd="0" destOrd="0" presId="urn:microsoft.com/office/officeart/2005/8/layout/hierarchy4"/>
    <dgm:cxn modelId="{68896B61-5C4E-4504-BB8B-4F7F486B6D0B}" type="presParOf" srcId="{1A9FCD42-42D0-42DC-98B9-9CE7FF801291}" destId="{313AA469-381E-4862-B19F-E8989B172CA3}" srcOrd="0" destOrd="0" presId="urn:microsoft.com/office/officeart/2005/8/layout/hierarchy4"/>
    <dgm:cxn modelId="{131E2BA0-F818-4576-A21B-FBC4DCC7F51D}" type="presParOf" srcId="{1A9FCD42-42D0-42DC-98B9-9CE7FF801291}" destId="{12B00D60-F078-413C-8504-8E04E7202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IFD</a:t>
          </a:r>
          <a:r>
            <a:rPr lang="de-DE" sz="3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  </a:t>
          </a:r>
          <a:r>
            <a:rPr lang="de-DE" sz="1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( Integrationsfachdienst )</a:t>
          </a:r>
          <a:endParaRPr lang="de-DE" sz="1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4BCFA0D-7266-4D3A-B880-FBFB2C1A21FB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Potentialanalyse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Berufsorientierung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Berufsfelderkundungen</a:t>
          </a: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B589A33F-A5FE-4F23-8D79-E45321D7F0F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Praktikumssuche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und  -begleitung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D526316-4FA7-4C4C-B808-CB2F459CD145}" type="parTrans" cxnId="{9F6F5020-DF20-4B30-90C1-5403CBDE76FF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8EDB2E3F-4992-4CDE-9907-B313C7D9B034}" type="sibTrans" cxnId="{9F6F5020-DF20-4B30-90C1-5403CBDE76FF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A7987938-CA23-45A2-9683-8A774BFC183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Training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arbeitsrelevanter sozialer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Kompetenzen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BC02D02-8B31-4B2E-9A19-DDF8EF5BAF44}" type="parTrans" cxnId="{54C86F4B-D5F5-467F-9544-A2E6B6618E81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864AADA-7B4D-432C-BEBF-FF5EE68A34C0}" type="sibTrans" cxnId="{54C86F4B-D5F5-467F-9544-A2E6B6618E81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2" custScaleX="985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2" custScaleX="98934" custLinFactNeighborX="15" custLinFactNeighborY="3201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1" custScaleX="9968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A61FEF1-4A3F-4A17-BDDD-25BBFF31D33C}" type="pres">
      <dgm:prSet presAssocID="{FACE2E0B-5170-42E5-AE1F-C704BFE28AAE}" presName="horzFour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CB3D2312-C4F4-47B3-8EA4-3383E3B934D8}" type="pres">
      <dgm:prSet presAssocID="{B589A33F-A5FE-4F23-8D79-E45321D7F0FC}" presName="vertTwo" presStyleCnt="0"/>
      <dgm:spPr/>
    </dgm:pt>
    <dgm:pt modelId="{B4959953-8638-4EFD-B31C-423442C1E995}" type="pres">
      <dgm:prSet presAssocID="{B589A33F-A5FE-4F23-8D79-E45321D7F0F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7AB3748-746A-485A-8248-9D89FBE5DD25}" type="pres">
      <dgm:prSet presAssocID="{B589A33F-A5FE-4F23-8D79-E45321D7F0FC}" presName="parTransTwo" presStyleCnt="0"/>
      <dgm:spPr/>
    </dgm:pt>
    <dgm:pt modelId="{69436822-E852-4CEC-B802-DDC63D5E05D4}" type="pres">
      <dgm:prSet presAssocID="{B589A33F-A5FE-4F23-8D79-E45321D7F0FC}" presName="horzTwo" presStyleCnt="0"/>
      <dgm:spPr/>
    </dgm:pt>
    <dgm:pt modelId="{46CA6DB5-4FF7-4E12-A132-46923093C04D}" type="pres">
      <dgm:prSet presAssocID="{A7987938-CA23-45A2-9683-8A774BFC1835}" presName="vertThree" presStyleCnt="0"/>
      <dgm:spPr/>
    </dgm:pt>
    <dgm:pt modelId="{E992C5CB-B439-4CDF-A80C-BF757A90D7FC}" type="pres">
      <dgm:prSet presAssocID="{A7987938-CA23-45A2-9683-8A774BFC1835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07FD9B4-84A6-4BDF-B373-1EF2E1F04B1A}" type="pres">
      <dgm:prSet presAssocID="{A7987938-CA23-45A2-9683-8A774BFC1835}" presName="horzThree" presStyleCnt="0"/>
      <dgm:spPr/>
    </dgm:pt>
  </dgm:ptLst>
  <dgm:cxnLst>
    <dgm:cxn modelId="{54BE1B10-764D-4074-9CE7-AC494943962E}" type="presOf" srcId="{C4BCFA0D-7266-4D3A-B880-FBFB2C1A21FB}" destId="{B8976913-811C-4A20-ADD8-121900700F14}" srcOrd="0" destOrd="0" presId="urn:microsoft.com/office/officeart/2005/8/layout/hierarchy4"/>
    <dgm:cxn modelId="{B761A6A9-E0DD-460D-B00C-5B880028EDE9}" type="presOf" srcId="{FACE2E0B-5170-42E5-AE1F-C704BFE28AAE}" destId="{86F48279-29CD-4A3F-8713-79BE3F8016E0}" srcOrd="0" destOrd="0" presId="urn:microsoft.com/office/officeart/2005/8/layout/hierarchy4"/>
    <dgm:cxn modelId="{C07FF874-C50B-4808-9E87-565D5CE38C88}" type="presOf" srcId="{74497CB8-4843-4649-B40A-6F4314727578}" destId="{963239EE-248E-409F-844A-BFE84BC4CF56}" srcOrd="0" destOrd="0" presId="urn:microsoft.com/office/officeart/2005/8/layout/hierarchy4"/>
    <dgm:cxn modelId="{615295A0-E06E-4DE5-B136-83B1CFE38237}" type="presOf" srcId="{51B3BE7B-F8B0-4D7B-982E-1D725923C2AA}" destId="{36EB905F-3609-43F7-AA0D-96C0793A0B06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54C86F4B-D5F5-467F-9544-A2E6B6618E81}" srcId="{B589A33F-A5FE-4F23-8D79-E45321D7F0FC}" destId="{A7987938-CA23-45A2-9683-8A774BFC1835}" srcOrd="0" destOrd="0" parTransId="{ABC02D02-8B31-4B2E-9A19-DDF8EF5BAF44}" sibTransId="{7864AADA-7B4D-432C-BEBF-FF5EE68A34C0}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BE99187D-64C4-4750-9257-CE5998C12E77}" type="presOf" srcId="{A7987938-CA23-45A2-9683-8A774BFC1835}" destId="{E992C5CB-B439-4CDF-A80C-BF757A90D7FC}" srcOrd="0" destOrd="0" presId="urn:microsoft.com/office/officeart/2005/8/layout/hierarchy4"/>
    <dgm:cxn modelId="{9F6F5020-DF20-4B30-90C1-5403CBDE76FF}" srcId="{023710DB-1EA2-4376-B8B6-D130FACE5ABD}" destId="{B589A33F-A5FE-4F23-8D79-E45321D7F0FC}" srcOrd="1" destOrd="0" parTransId="{DD526316-4FA7-4C4C-B808-CB2F459CD145}" sibTransId="{8EDB2E3F-4992-4CDE-9907-B313C7D9B034}"/>
    <dgm:cxn modelId="{B144FE39-D79E-4A9F-8D06-680524BE9D01}" type="presOf" srcId="{B589A33F-A5FE-4F23-8D79-E45321D7F0FC}" destId="{B4959953-8638-4EFD-B31C-423442C1E995}" srcOrd="0" destOrd="0" presId="urn:microsoft.com/office/officeart/2005/8/layout/hierarchy4"/>
    <dgm:cxn modelId="{23D29CDE-0AED-41D5-98E4-2865E6AA96E6}" type="presOf" srcId="{023710DB-1EA2-4376-B8B6-D130FACE5ABD}" destId="{A0C23EB4-8461-448D-B7E9-045D8FCEB050}" srcOrd="0" destOrd="0" presId="urn:microsoft.com/office/officeart/2005/8/layout/hierarchy4"/>
    <dgm:cxn modelId="{CD7DBA98-6E1A-4946-BD20-B477BB93F8CE}" type="presParOf" srcId="{963239EE-248E-409F-844A-BFE84BC4CF56}" destId="{7695E7F8-3A39-47C2-8DD2-CEF27E08BD28}" srcOrd="0" destOrd="0" presId="urn:microsoft.com/office/officeart/2005/8/layout/hierarchy4"/>
    <dgm:cxn modelId="{4D6823AE-B1AA-4B65-A536-095973945B18}" type="presParOf" srcId="{7695E7F8-3A39-47C2-8DD2-CEF27E08BD28}" destId="{A0C23EB4-8461-448D-B7E9-045D8FCEB050}" srcOrd="0" destOrd="0" presId="urn:microsoft.com/office/officeart/2005/8/layout/hierarchy4"/>
    <dgm:cxn modelId="{D1111AFC-5DA0-4EC0-9402-E4A903A8F1A9}" type="presParOf" srcId="{7695E7F8-3A39-47C2-8DD2-CEF27E08BD28}" destId="{73376B46-1ED5-4CCC-AF96-6EEC0F282885}" srcOrd="1" destOrd="0" presId="urn:microsoft.com/office/officeart/2005/8/layout/hierarchy4"/>
    <dgm:cxn modelId="{2DFF2668-47BC-4768-B7A7-5A42EBAC14DF}" type="presParOf" srcId="{7695E7F8-3A39-47C2-8DD2-CEF27E08BD28}" destId="{84135DAE-78EE-4388-B567-DEF4B7409EFE}" srcOrd="2" destOrd="0" presId="urn:microsoft.com/office/officeart/2005/8/layout/hierarchy4"/>
    <dgm:cxn modelId="{9B750951-2C0E-4A76-BD58-EA59DF678A1F}" type="presParOf" srcId="{84135DAE-78EE-4388-B567-DEF4B7409EFE}" destId="{AA5C0043-5F82-4690-83E2-2ED33DEF0026}" srcOrd="0" destOrd="0" presId="urn:microsoft.com/office/officeart/2005/8/layout/hierarchy4"/>
    <dgm:cxn modelId="{BD832176-AC5A-4D88-ADBD-F698C583864B}" type="presParOf" srcId="{AA5C0043-5F82-4690-83E2-2ED33DEF0026}" destId="{36EB905F-3609-43F7-AA0D-96C0793A0B06}" srcOrd="0" destOrd="0" presId="urn:microsoft.com/office/officeart/2005/8/layout/hierarchy4"/>
    <dgm:cxn modelId="{AADD5FA0-603F-43BD-BFD8-95E2ACE7F53E}" type="presParOf" srcId="{AA5C0043-5F82-4690-83E2-2ED33DEF0026}" destId="{A10A40A4-1136-4CF5-98A5-C326A00562C7}" srcOrd="1" destOrd="0" presId="urn:microsoft.com/office/officeart/2005/8/layout/hierarchy4"/>
    <dgm:cxn modelId="{99C72F72-9F8F-4464-8FA7-C5D12762EDF6}" type="presParOf" srcId="{AA5C0043-5F82-4690-83E2-2ED33DEF0026}" destId="{B4A945C7-3153-4977-B05E-C36207EAFF7A}" srcOrd="2" destOrd="0" presId="urn:microsoft.com/office/officeart/2005/8/layout/hierarchy4"/>
    <dgm:cxn modelId="{5698B26D-947F-4E9B-9493-55A8B527CCA7}" type="presParOf" srcId="{B4A945C7-3153-4977-B05E-C36207EAFF7A}" destId="{1351BCD2-27CE-48B6-9523-A4556C85C316}" srcOrd="0" destOrd="0" presId="urn:microsoft.com/office/officeart/2005/8/layout/hierarchy4"/>
    <dgm:cxn modelId="{7B30189F-0D04-4640-879C-55C84E239AA1}" type="presParOf" srcId="{1351BCD2-27CE-48B6-9523-A4556C85C316}" destId="{B8976913-811C-4A20-ADD8-121900700F14}" srcOrd="0" destOrd="0" presId="urn:microsoft.com/office/officeart/2005/8/layout/hierarchy4"/>
    <dgm:cxn modelId="{62788D97-452B-4F3A-94EF-48ADEC9A315A}" type="presParOf" srcId="{1351BCD2-27CE-48B6-9523-A4556C85C316}" destId="{6EA9EEB2-5986-4377-81C4-E605C9063408}" srcOrd="1" destOrd="0" presId="urn:microsoft.com/office/officeart/2005/8/layout/hierarchy4"/>
    <dgm:cxn modelId="{13DB229B-5DD8-479C-9ACC-33F55D225E52}" type="presParOf" srcId="{1351BCD2-27CE-48B6-9523-A4556C85C316}" destId="{B48B6D06-28CB-43D6-8A50-49F96B494483}" srcOrd="2" destOrd="0" presId="urn:microsoft.com/office/officeart/2005/8/layout/hierarchy4"/>
    <dgm:cxn modelId="{9A86E4A0-51F8-4529-8089-F3C801CFFDC8}" type="presParOf" srcId="{B48B6D06-28CB-43D6-8A50-49F96B494483}" destId="{B6BB2BBC-902F-4D64-93C1-0A899E1508CC}" srcOrd="0" destOrd="0" presId="urn:microsoft.com/office/officeart/2005/8/layout/hierarchy4"/>
    <dgm:cxn modelId="{EBC2B6D7-5A54-43D5-8DD1-9FE654F5E499}" type="presParOf" srcId="{B6BB2BBC-902F-4D64-93C1-0A899E1508CC}" destId="{86F48279-29CD-4A3F-8713-79BE3F8016E0}" srcOrd="0" destOrd="0" presId="urn:microsoft.com/office/officeart/2005/8/layout/hierarchy4"/>
    <dgm:cxn modelId="{F184F5B0-791E-4192-9A27-AE3280CC0DE0}" type="presParOf" srcId="{B6BB2BBC-902F-4D64-93C1-0A899E1508CC}" destId="{7A61FEF1-4A3F-4A17-BDDD-25BBFF31D33C}" srcOrd="1" destOrd="0" presId="urn:microsoft.com/office/officeart/2005/8/layout/hierarchy4"/>
    <dgm:cxn modelId="{D9463B25-F95D-4DBA-8D45-595D3F541DD7}" type="presParOf" srcId="{84135DAE-78EE-4388-B567-DEF4B7409EFE}" destId="{C4DBE256-336E-4AF1-8AD1-4DC16C70CB91}" srcOrd="1" destOrd="0" presId="urn:microsoft.com/office/officeart/2005/8/layout/hierarchy4"/>
    <dgm:cxn modelId="{4FCE8613-6926-4627-966F-D4B150D36479}" type="presParOf" srcId="{84135DAE-78EE-4388-B567-DEF4B7409EFE}" destId="{CB3D2312-C4F4-47B3-8EA4-3383E3B934D8}" srcOrd="2" destOrd="0" presId="urn:microsoft.com/office/officeart/2005/8/layout/hierarchy4"/>
    <dgm:cxn modelId="{600ABDBB-8DDE-4B83-8D46-07972F5B70AB}" type="presParOf" srcId="{CB3D2312-C4F4-47B3-8EA4-3383E3B934D8}" destId="{B4959953-8638-4EFD-B31C-423442C1E995}" srcOrd="0" destOrd="0" presId="urn:microsoft.com/office/officeart/2005/8/layout/hierarchy4"/>
    <dgm:cxn modelId="{70966A71-9C74-4A90-B4BF-B6AE12505380}" type="presParOf" srcId="{CB3D2312-C4F4-47B3-8EA4-3383E3B934D8}" destId="{57AB3748-746A-485A-8248-9D89FBE5DD25}" srcOrd="1" destOrd="0" presId="urn:microsoft.com/office/officeart/2005/8/layout/hierarchy4"/>
    <dgm:cxn modelId="{BB05B7F3-C80D-4501-B7E9-10E66594B5F5}" type="presParOf" srcId="{CB3D2312-C4F4-47B3-8EA4-3383E3B934D8}" destId="{69436822-E852-4CEC-B802-DDC63D5E05D4}" srcOrd="2" destOrd="0" presId="urn:microsoft.com/office/officeart/2005/8/layout/hierarchy4"/>
    <dgm:cxn modelId="{1B6A6B24-A329-4B95-909C-277D895871D8}" type="presParOf" srcId="{69436822-E852-4CEC-B802-DDC63D5E05D4}" destId="{46CA6DB5-4FF7-4E12-A132-46923093C04D}" srcOrd="0" destOrd="0" presId="urn:microsoft.com/office/officeart/2005/8/layout/hierarchy4"/>
    <dgm:cxn modelId="{53EB45F3-6ED5-4042-BEC3-F529F5D62816}" type="presParOf" srcId="{46CA6DB5-4FF7-4E12-A132-46923093C04D}" destId="{E992C5CB-B439-4CDF-A80C-BF757A90D7FC}" srcOrd="0" destOrd="0" presId="urn:microsoft.com/office/officeart/2005/8/layout/hierarchy4"/>
    <dgm:cxn modelId="{6D3DC662-59B5-4A5F-B6C1-B0740F66362F}" type="presParOf" srcId="{46CA6DB5-4FF7-4E12-A132-46923093C04D}" destId="{107FD9B4-84A6-4BDF-B373-1EF2E1F04B1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sz="4800" b="1" u="none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Arbeitsagentur</a:t>
          </a:r>
          <a:endParaRPr lang="de-DE" sz="4800" b="1" u="none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Berufsberatung 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4BCFA0D-7266-4D3A-B880-FBFB2C1A21F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2000" b="1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Berufsspsychologische</a:t>
          </a:r>
          <a:r>
            <a:rPr lang="de-DE" sz="2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Tests</a:t>
          </a:r>
          <a:endParaRPr lang="de-DE" sz="1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Medizinischer</a:t>
          </a:r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Dienst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95B3B52-C260-49DA-86F3-FEE7B5905DA7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2000" b="1" i="0" baseline="0" dirty="0" smtClean="0">
              <a:solidFill>
                <a:schemeClr val="tx1"/>
              </a:solidFill>
              <a:latin typeface="Verdana" panose="020B0604030504040204" pitchFamily="34" charset="0"/>
            </a:rPr>
            <a:t>Technischer Dienst</a:t>
          </a:r>
          <a:endParaRPr lang="de-DE" sz="2000" b="1" i="0" baseline="0" dirty="0">
            <a:solidFill>
              <a:schemeClr val="tx1"/>
            </a:solidFill>
            <a:latin typeface="Verdana" panose="020B0604030504040204" pitchFamily="34" charset="0"/>
          </a:endParaRPr>
        </a:p>
      </dgm:t>
    </dgm:pt>
    <dgm:pt modelId="{58406C24-98A2-4444-BE01-50ED29E07857}" type="parTrans" cxnId="{12288C4C-C824-4553-B660-90ADCB87F2FD}">
      <dgm:prSet/>
      <dgm:spPr/>
      <dgm:t>
        <a:bodyPr/>
        <a:lstStyle/>
        <a:p>
          <a:endParaRPr lang="de-DE"/>
        </a:p>
      </dgm:t>
    </dgm:pt>
    <dgm:pt modelId="{347F27ED-79DA-41C5-86F9-EEFB923107A2}" type="sibTrans" cxnId="{12288C4C-C824-4553-B660-90ADCB87F2FD}">
      <dgm:prSet/>
      <dgm:spPr/>
      <dgm:t>
        <a:bodyPr/>
        <a:lstStyle/>
        <a:p>
          <a:endParaRPr lang="de-DE"/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0F6C3DAF-CF23-4D17-A4E3-9299DEE31DC5}" type="pres">
      <dgm:prSet presAssocID="{595B3B52-C260-49DA-86F3-FEE7B5905DA7}" presName="vertTwo" presStyleCnt="0"/>
      <dgm:spPr/>
    </dgm:pt>
    <dgm:pt modelId="{16F190A7-2017-44E5-88DB-0E4AE50D3FC2}" type="pres">
      <dgm:prSet presAssocID="{595B3B52-C260-49DA-86F3-FEE7B5905DA7}" presName="txTwo" presStyleLbl="node2" presStyleIdx="0" presStyleCnt="1" custScaleX="70869" custLinFactY="296444" custLinFactNeighborX="-1092" custLinFactNeighborY="3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716CD98-00A6-4CC1-86FC-C60763A8CA78}" type="pres">
      <dgm:prSet presAssocID="{595B3B52-C260-49DA-86F3-FEE7B5905DA7}" presName="parTransTwo" presStyleCnt="0"/>
      <dgm:spPr/>
    </dgm:pt>
    <dgm:pt modelId="{93A4D05D-50A5-44EF-A3A8-F84328DBA403}" type="pres">
      <dgm:prSet presAssocID="{595B3B52-C260-49DA-86F3-FEE7B5905DA7}" presName="horzTwo" presStyleCnt="0"/>
      <dgm:spPr/>
    </dgm:pt>
    <dgm:pt modelId="{88EF39A3-04DC-444E-B11D-FA03CB46FD36}" type="pres">
      <dgm:prSet presAssocID="{51B3BE7B-F8B0-4D7B-982E-1D725923C2AA}" presName="vertThree" presStyleCnt="0"/>
      <dgm:spPr/>
    </dgm:pt>
    <dgm:pt modelId="{9209867F-113F-48A0-B6EC-8AFA68F995E2}" type="pres">
      <dgm:prSet presAssocID="{51B3BE7B-F8B0-4D7B-982E-1D725923C2AA}" presName="txThree" presStyleLbl="node3" presStyleIdx="0" presStyleCnt="1" custScaleX="71480" custLinFactY="-95541" custLinFactNeighborX="-343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F854F81-74D4-4A60-95AB-A7235C48DDCE}" type="pres">
      <dgm:prSet presAssocID="{51B3BE7B-F8B0-4D7B-982E-1D725923C2AA}" presName="parTransThree" presStyleCnt="0"/>
      <dgm:spPr/>
    </dgm:pt>
    <dgm:pt modelId="{094C16AD-320D-4984-B41B-BF5F0728B0B4}" type="pres">
      <dgm:prSet presAssocID="{51B3BE7B-F8B0-4D7B-982E-1D725923C2AA}" presName="horzThree" presStyleCnt="0"/>
      <dgm:spPr/>
    </dgm:pt>
    <dgm:pt modelId="{E7A6A5A8-1564-4E92-AD7C-4CE33705BFC9}" type="pres">
      <dgm:prSet presAssocID="{C4BCFA0D-7266-4D3A-B880-FBFB2C1A21FB}" presName="vertFour" presStyleCnt="0">
        <dgm:presLayoutVars>
          <dgm:chPref val="3"/>
        </dgm:presLayoutVars>
      </dgm:prSet>
      <dgm:spPr/>
    </dgm:pt>
    <dgm:pt modelId="{FD51F074-8C00-42CE-9100-A2DC61B5FBCB}" type="pres">
      <dgm:prSet presAssocID="{C4BCFA0D-7266-4D3A-B880-FBFB2C1A21FB}" presName="txFour" presStyleLbl="node4" presStyleIdx="0" presStyleCnt="2" custScaleX="72439" custLinFactY="-98323" custLinFactNeighborX="-738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AA6CB1-BDA2-4A01-A0AA-25A882205224}" type="pres">
      <dgm:prSet presAssocID="{C4BCFA0D-7266-4D3A-B880-FBFB2C1A21FB}" presName="parTransFour" presStyleCnt="0"/>
      <dgm:spPr/>
    </dgm:pt>
    <dgm:pt modelId="{4895222A-51D4-49E3-A5CF-B18168D59A27}" type="pres">
      <dgm:prSet presAssocID="{C4BCFA0D-7266-4D3A-B880-FBFB2C1A21FB}" presName="horzFour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1" presStyleCnt="2" custScaleX="71355" custLinFactY="-7235" custLinFactNeighborX="-128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A61FEF1-4A3F-4A17-BDDD-25BBFF31D33C}" type="pres">
      <dgm:prSet presAssocID="{FACE2E0B-5170-42E5-AE1F-C704BFE28AAE}" presName="horzFour" presStyleCnt="0"/>
      <dgm:spPr/>
    </dgm:pt>
  </dgm:ptLst>
  <dgm:cxnLst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58558FEF-C126-460A-9846-152A738398C6}" type="presOf" srcId="{595B3B52-C260-49DA-86F3-FEE7B5905DA7}" destId="{16F190A7-2017-44E5-88DB-0E4AE50D3FC2}" srcOrd="0" destOrd="0" presId="urn:microsoft.com/office/officeart/2005/8/layout/hierarchy4"/>
    <dgm:cxn modelId="{3A5F5032-DB2D-4DDB-A671-F69D7DEF63BD}" srcId="{595B3B52-C260-49DA-86F3-FEE7B5905DA7}" destId="{51B3BE7B-F8B0-4D7B-982E-1D725923C2AA}" srcOrd="0" destOrd="0" parTransId="{2F31E6A4-A914-49D6-B02A-32C1813CE4F2}" sibTransId="{7D0B8039-6024-4D78-B1F1-03BCF311030F}"/>
    <dgm:cxn modelId="{346C0CCA-8912-4D39-8F92-C04F48A3813C}" type="presOf" srcId="{51B3BE7B-F8B0-4D7B-982E-1D725923C2AA}" destId="{9209867F-113F-48A0-B6EC-8AFA68F995E2}" srcOrd="0" destOrd="0" presId="urn:microsoft.com/office/officeart/2005/8/layout/hierarchy4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5DD3B5A0-2BE2-41F7-8A5F-5FC8B5B8BA1B}" type="presOf" srcId="{C4BCFA0D-7266-4D3A-B880-FBFB2C1A21FB}" destId="{FD51F074-8C00-42CE-9100-A2DC61B5FBCB}" srcOrd="0" destOrd="0" presId="urn:microsoft.com/office/officeart/2005/8/layout/hierarchy4"/>
    <dgm:cxn modelId="{12288C4C-C824-4553-B660-90ADCB87F2FD}" srcId="{023710DB-1EA2-4376-B8B6-D130FACE5ABD}" destId="{595B3B52-C260-49DA-86F3-FEE7B5905DA7}" srcOrd="0" destOrd="0" parTransId="{58406C24-98A2-4444-BE01-50ED29E07857}" sibTransId="{347F27ED-79DA-41C5-86F9-EEFB923107A2}"/>
    <dgm:cxn modelId="{37360BBF-29C6-4C9A-A0E6-2303F7CEEF6B}" type="presOf" srcId="{023710DB-1EA2-4376-B8B6-D130FACE5ABD}" destId="{A0C23EB4-8461-448D-B7E9-045D8FCEB050}" srcOrd="0" destOrd="0" presId="urn:microsoft.com/office/officeart/2005/8/layout/hierarchy4"/>
    <dgm:cxn modelId="{E3952429-725E-492B-B8AD-19E4219BCAD3}" type="presOf" srcId="{FACE2E0B-5170-42E5-AE1F-C704BFE28AAE}" destId="{86F48279-29CD-4A3F-8713-79BE3F8016E0}" srcOrd="0" destOrd="0" presId="urn:microsoft.com/office/officeart/2005/8/layout/hierarchy4"/>
    <dgm:cxn modelId="{B0CAC8DF-E52D-43D8-BE0F-A700ABEA54F6}" type="presOf" srcId="{74497CB8-4843-4649-B40A-6F4314727578}" destId="{963239EE-248E-409F-844A-BFE84BC4CF56}" srcOrd="0" destOrd="0" presId="urn:microsoft.com/office/officeart/2005/8/layout/hierarchy4"/>
    <dgm:cxn modelId="{342F9DF5-673E-4479-8A51-CBBBC0D8F8C9}" type="presParOf" srcId="{963239EE-248E-409F-844A-BFE84BC4CF56}" destId="{7695E7F8-3A39-47C2-8DD2-CEF27E08BD28}" srcOrd="0" destOrd="0" presId="urn:microsoft.com/office/officeart/2005/8/layout/hierarchy4"/>
    <dgm:cxn modelId="{52054971-8EB7-4E0A-9E9E-1D2F122B7C31}" type="presParOf" srcId="{7695E7F8-3A39-47C2-8DD2-CEF27E08BD28}" destId="{A0C23EB4-8461-448D-B7E9-045D8FCEB050}" srcOrd="0" destOrd="0" presId="urn:microsoft.com/office/officeart/2005/8/layout/hierarchy4"/>
    <dgm:cxn modelId="{A2E25EB4-6569-4374-8FE8-2F867CD60C7E}" type="presParOf" srcId="{7695E7F8-3A39-47C2-8DD2-CEF27E08BD28}" destId="{73376B46-1ED5-4CCC-AF96-6EEC0F282885}" srcOrd="1" destOrd="0" presId="urn:microsoft.com/office/officeart/2005/8/layout/hierarchy4"/>
    <dgm:cxn modelId="{69B886BD-17D6-4F37-AED4-B17A3A8414A7}" type="presParOf" srcId="{7695E7F8-3A39-47C2-8DD2-CEF27E08BD28}" destId="{84135DAE-78EE-4388-B567-DEF4B7409EFE}" srcOrd="2" destOrd="0" presId="urn:microsoft.com/office/officeart/2005/8/layout/hierarchy4"/>
    <dgm:cxn modelId="{3099B99B-458E-4486-826F-BBEA11A1D485}" type="presParOf" srcId="{84135DAE-78EE-4388-B567-DEF4B7409EFE}" destId="{0F6C3DAF-CF23-4D17-A4E3-9299DEE31DC5}" srcOrd="0" destOrd="0" presId="urn:microsoft.com/office/officeart/2005/8/layout/hierarchy4"/>
    <dgm:cxn modelId="{906A17C5-C602-45D7-88F6-7448161ADDCD}" type="presParOf" srcId="{0F6C3DAF-CF23-4D17-A4E3-9299DEE31DC5}" destId="{16F190A7-2017-44E5-88DB-0E4AE50D3FC2}" srcOrd="0" destOrd="0" presId="urn:microsoft.com/office/officeart/2005/8/layout/hierarchy4"/>
    <dgm:cxn modelId="{818B1BA3-F993-41FA-BF42-ABF98A2CB69B}" type="presParOf" srcId="{0F6C3DAF-CF23-4D17-A4E3-9299DEE31DC5}" destId="{2716CD98-00A6-4CC1-86FC-C60763A8CA78}" srcOrd="1" destOrd="0" presId="urn:microsoft.com/office/officeart/2005/8/layout/hierarchy4"/>
    <dgm:cxn modelId="{51B34938-8458-4F95-B492-3EA6CDFD7C74}" type="presParOf" srcId="{0F6C3DAF-CF23-4D17-A4E3-9299DEE31DC5}" destId="{93A4D05D-50A5-44EF-A3A8-F84328DBA403}" srcOrd="2" destOrd="0" presId="urn:microsoft.com/office/officeart/2005/8/layout/hierarchy4"/>
    <dgm:cxn modelId="{0C4252B4-FDD4-412B-BB1C-B80957696531}" type="presParOf" srcId="{93A4D05D-50A5-44EF-A3A8-F84328DBA403}" destId="{88EF39A3-04DC-444E-B11D-FA03CB46FD36}" srcOrd="0" destOrd="0" presId="urn:microsoft.com/office/officeart/2005/8/layout/hierarchy4"/>
    <dgm:cxn modelId="{7CD5F83D-D101-4062-A303-A1DD3C54700F}" type="presParOf" srcId="{88EF39A3-04DC-444E-B11D-FA03CB46FD36}" destId="{9209867F-113F-48A0-B6EC-8AFA68F995E2}" srcOrd="0" destOrd="0" presId="urn:microsoft.com/office/officeart/2005/8/layout/hierarchy4"/>
    <dgm:cxn modelId="{40B422EA-1386-48A9-95E8-A81790F279A7}" type="presParOf" srcId="{88EF39A3-04DC-444E-B11D-FA03CB46FD36}" destId="{6F854F81-74D4-4A60-95AB-A7235C48DDCE}" srcOrd="1" destOrd="0" presId="urn:microsoft.com/office/officeart/2005/8/layout/hierarchy4"/>
    <dgm:cxn modelId="{126EDC9B-5A7A-4C52-8373-BD32C9B8A6FD}" type="presParOf" srcId="{88EF39A3-04DC-444E-B11D-FA03CB46FD36}" destId="{094C16AD-320D-4984-B41B-BF5F0728B0B4}" srcOrd="2" destOrd="0" presId="urn:microsoft.com/office/officeart/2005/8/layout/hierarchy4"/>
    <dgm:cxn modelId="{DF01E01E-81F6-4A9E-8BE9-93514721ACB5}" type="presParOf" srcId="{094C16AD-320D-4984-B41B-BF5F0728B0B4}" destId="{E7A6A5A8-1564-4E92-AD7C-4CE33705BFC9}" srcOrd="0" destOrd="0" presId="urn:microsoft.com/office/officeart/2005/8/layout/hierarchy4"/>
    <dgm:cxn modelId="{24C809C1-05FF-4E94-B804-33B4CEA29762}" type="presParOf" srcId="{E7A6A5A8-1564-4E92-AD7C-4CE33705BFC9}" destId="{FD51F074-8C00-42CE-9100-A2DC61B5FBCB}" srcOrd="0" destOrd="0" presId="urn:microsoft.com/office/officeart/2005/8/layout/hierarchy4"/>
    <dgm:cxn modelId="{40343FC0-16F8-4EE6-AECA-02D67A74E321}" type="presParOf" srcId="{E7A6A5A8-1564-4E92-AD7C-4CE33705BFC9}" destId="{0FAA6CB1-BDA2-4A01-A0AA-25A882205224}" srcOrd="1" destOrd="0" presId="urn:microsoft.com/office/officeart/2005/8/layout/hierarchy4"/>
    <dgm:cxn modelId="{5C701437-CD53-4AEB-A4EA-BBA010119979}" type="presParOf" srcId="{E7A6A5A8-1564-4E92-AD7C-4CE33705BFC9}" destId="{4895222A-51D4-49E3-A5CF-B18168D59A27}" srcOrd="2" destOrd="0" presId="urn:microsoft.com/office/officeart/2005/8/layout/hierarchy4"/>
    <dgm:cxn modelId="{37315D9F-77A0-44DB-8B54-5DD6A519F36E}" type="presParOf" srcId="{4895222A-51D4-49E3-A5CF-B18168D59A27}" destId="{B6BB2BBC-902F-4D64-93C1-0A899E1508CC}" srcOrd="0" destOrd="0" presId="urn:microsoft.com/office/officeart/2005/8/layout/hierarchy4"/>
    <dgm:cxn modelId="{634A6E14-F8F0-49BF-96CC-489FB10C4003}" type="presParOf" srcId="{B6BB2BBC-902F-4D64-93C1-0A899E1508CC}" destId="{86F48279-29CD-4A3F-8713-79BE3F8016E0}" srcOrd="0" destOrd="0" presId="urn:microsoft.com/office/officeart/2005/8/layout/hierarchy4"/>
    <dgm:cxn modelId="{0C0F257A-5F90-4543-A40E-DC3255C22472}" type="presParOf" srcId="{B6BB2BBC-902F-4D64-93C1-0A899E1508CC}" destId="{7A61FEF1-4A3F-4A17-BDDD-25BBFF31D33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</a:t>
          </a:r>
          <a:endParaRPr lang="de-DE" sz="4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51B3BE7B-F8B0-4D7B-982E-1D725923C2A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Suche von Praktikumsplätzen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C4BCFA0D-7266-4D3A-B880-FBFB2C1A21F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Wahrnehmung von Terminen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FACE2E0B-5170-42E5-AE1F-C704BFE28AA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Informationsaustausch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62A3F49D-5F5A-4128-A97E-CE301D746B2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Entscheidungsfindung</a:t>
          </a:r>
        </a:p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Ziel: Anmeldung</a:t>
          </a:r>
        </a:p>
      </dgm:t>
    </dgm:pt>
    <dgm:pt modelId="{E404FD3D-D418-4DE4-B8A6-D7CF98374D40}" type="parTrans" cxnId="{3B1D81D7-5643-4F82-8C68-21144C3EF66B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6BDACA06-C55F-4CBD-AE09-CA85C0CF1902}" type="sibTrans" cxnId="{3B1D81D7-5643-4F82-8C68-21144C3EF66B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1" custScaleX="66343" custLinFactNeighborX="0" custLinFactNeighborY="-2925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1" custScaleX="6634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2" custScaleX="6660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E9F0154-570C-44CF-84D5-8C639C91F226}" type="pres">
      <dgm:prSet presAssocID="{FACE2E0B-5170-42E5-AE1F-C704BFE28AAE}" presName="parTransFour" presStyleCnt="0"/>
      <dgm:spPr/>
    </dgm:pt>
    <dgm:pt modelId="{7A61FEF1-4A3F-4A17-BDDD-25BBFF31D33C}" type="pres">
      <dgm:prSet presAssocID="{FACE2E0B-5170-42E5-AE1F-C704BFE28AAE}" presName="horzFour" presStyleCnt="0"/>
      <dgm:spPr/>
    </dgm:pt>
    <dgm:pt modelId="{FD3D6EB8-AEF6-4687-AC2A-AECB9D2C42CB}" type="pres">
      <dgm:prSet presAssocID="{62A3F49D-5F5A-4128-A97E-CE301D746B2E}" presName="vertFour" presStyleCnt="0">
        <dgm:presLayoutVars>
          <dgm:chPref val="3"/>
        </dgm:presLayoutVars>
      </dgm:prSet>
      <dgm:spPr/>
    </dgm:pt>
    <dgm:pt modelId="{1515532E-8A71-4990-8BBD-EA79442A0B62}" type="pres">
      <dgm:prSet presAssocID="{62A3F49D-5F5A-4128-A97E-CE301D746B2E}" presName="txFour" presStyleLbl="node4" presStyleIdx="1" presStyleCnt="2" custScaleX="6712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BA1CD6F-FA47-4A6B-9EA1-898B8F458324}" type="pres">
      <dgm:prSet presAssocID="{62A3F49D-5F5A-4128-A97E-CE301D746B2E}" presName="horzFour" presStyleCnt="0"/>
      <dgm:spPr/>
    </dgm:pt>
  </dgm:ptLst>
  <dgm:cxnLst>
    <dgm:cxn modelId="{48127282-34DF-4716-B7B7-348FDB386EC2}" type="presOf" srcId="{023710DB-1EA2-4376-B8B6-D130FACE5ABD}" destId="{A0C23EB4-8461-448D-B7E9-045D8FCEB050}" srcOrd="0" destOrd="0" presId="urn:microsoft.com/office/officeart/2005/8/layout/hierarchy4"/>
    <dgm:cxn modelId="{DFFAAA63-B248-4205-B305-55019D993378}" type="presOf" srcId="{51B3BE7B-F8B0-4D7B-982E-1D725923C2AA}" destId="{36EB905F-3609-43F7-AA0D-96C0793A0B06}" srcOrd="0" destOrd="0" presId="urn:microsoft.com/office/officeart/2005/8/layout/hierarchy4"/>
    <dgm:cxn modelId="{511C30A8-88F9-4D47-A00A-3054E8A5D01B}" type="presOf" srcId="{74497CB8-4843-4649-B40A-6F4314727578}" destId="{963239EE-248E-409F-844A-BFE84BC4CF56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CE08EDAE-C6EA-4B35-A6EE-873D86824A45}" type="presOf" srcId="{C4BCFA0D-7266-4D3A-B880-FBFB2C1A21FB}" destId="{B8976913-811C-4A20-ADD8-121900700F14}" srcOrd="0" destOrd="0" presId="urn:microsoft.com/office/officeart/2005/8/layout/hierarchy4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56FB0568-945F-4079-98BC-B1E6D120D5F8}" type="presOf" srcId="{FACE2E0B-5170-42E5-AE1F-C704BFE28AAE}" destId="{86F48279-29CD-4A3F-8713-79BE3F8016E0}" srcOrd="0" destOrd="0" presId="urn:microsoft.com/office/officeart/2005/8/layout/hierarchy4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3B1D81D7-5643-4F82-8C68-21144C3EF66B}" srcId="{FACE2E0B-5170-42E5-AE1F-C704BFE28AAE}" destId="{62A3F49D-5F5A-4128-A97E-CE301D746B2E}" srcOrd="0" destOrd="0" parTransId="{E404FD3D-D418-4DE4-B8A6-D7CF98374D40}" sibTransId="{6BDACA06-C55F-4CBD-AE09-CA85C0CF1902}"/>
    <dgm:cxn modelId="{A9BB888E-3F67-452F-8DFF-396C8A8B9023}" type="presOf" srcId="{62A3F49D-5F5A-4128-A97E-CE301D746B2E}" destId="{1515532E-8A71-4990-8BBD-EA79442A0B62}" srcOrd="0" destOrd="0" presId="urn:microsoft.com/office/officeart/2005/8/layout/hierarchy4"/>
    <dgm:cxn modelId="{E1A052B9-8A80-457E-BB3F-250990288F47}" type="presParOf" srcId="{963239EE-248E-409F-844A-BFE84BC4CF56}" destId="{7695E7F8-3A39-47C2-8DD2-CEF27E08BD28}" srcOrd="0" destOrd="0" presId="urn:microsoft.com/office/officeart/2005/8/layout/hierarchy4"/>
    <dgm:cxn modelId="{76BD21AE-36BF-4B86-BC6E-5549F6CCCF2E}" type="presParOf" srcId="{7695E7F8-3A39-47C2-8DD2-CEF27E08BD28}" destId="{A0C23EB4-8461-448D-B7E9-045D8FCEB050}" srcOrd="0" destOrd="0" presId="urn:microsoft.com/office/officeart/2005/8/layout/hierarchy4"/>
    <dgm:cxn modelId="{C8E3F2B6-46B3-4D02-9408-928F2706CD8B}" type="presParOf" srcId="{7695E7F8-3A39-47C2-8DD2-CEF27E08BD28}" destId="{73376B46-1ED5-4CCC-AF96-6EEC0F282885}" srcOrd="1" destOrd="0" presId="urn:microsoft.com/office/officeart/2005/8/layout/hierarchy4"/>
    <dgm:cxn modelId="{1C97CE4B-972C-4778-99D7-53E8DBD46BAF}" type="presParOf" srcId="{7695E7F8-3A39-47C2-8DD2-CEF27E08BD28}" destId="{84135DAE-78EE-4388-B567-DEF4B7409EFE}" srcOrd="2" destOrd="0" presId="urn:microsoft.com/office/officeart/2005/8/layout/hierarchy4"/>
    <dgm:cxn modelId="{38A5FC30-CB80-4597-8024-87CC82B40C0F}" type="presParOf" srcId="{84135DAE-78EE-4388-B567-DEF4B7409EFE}" destId="{AA5C0043-5F82-4690-83E2-2ED33DEF0026}" srcOrd="0" destOrd="0" presId="urn:microsoft.com/office/officeart/2005/8/layout/hierarchy4"/>
    <dgm:cxn modelId="{752E9B1A-E06D-4F3A-A3BC-1C3B1CA852DC}" type="presParOf" srcId="{AA5C0043-5F82-4690-83E2-2ED33DEF0026}" destId="{36EB905F-3609-43F7-AA0D-96C0793A0B06}" srcOrd="0" destOrd="0" presId="urn:microsoft.com/office/officeart/2005/8/layout/hierarchy4"/>
    <dgm:cxn modelId="{AD55B07E-D5EA-4916-A9CE-92D815FF8A82}" type="presParOf" srcId="{AA5C0043-5F82-4690-83E2-2ED33DEF0026}" destId="{A10A40A4-1136-4CF5-98A5-C326A00562C7}" srcOrd="1" destOrd="0" presId="urn:microsoft.com/office/officeart/2005/8/layout/hierarchy4"/>
    <dgm:cxn modelId="{88B8C654-C93E-4AF2-A870-993E9CFF73CB}" type="presParOf" srcId="{AA5C0043-5F82-4690-83E2-2ED33DEF0026}" destId="{B4A945C7-3153-4977-B05E-C36207EAFF7A}" srcOrd="2" destOrd="0" presId="urn:microsoft.com/office/officeart/2005/8/layout/hierarchy4"/>
    <dgm:cxn modelId="{D12A6B3E-6A5F-4002-83DE-C922E69F6F0A}" type="presParOf" srcId="{B4A945C7-3153-4977-B05E-C36207EAFF7A}" destId="{1351BCD2-27CE-48B6-9523-A4556C85C316}" srcOrd="0" destOrd="0" presId="urn:microsoft.com/office/officeart/2005/8/layout/hierarchy4"/>
    <dgm:cxn modelId="{6A5D236D-2085-48A3-9396-BAD75B773071}" type="presParOf" srcId="{1351BCD2-27CE-48B6-9523-A4556C85C316}" destId="{B8976913-811C-4A20-ADD8-121900700F14}" srcOrd="0" destOrd="0" presId="urn:microsoft.com/office/officeart/2005/8/layout/hierarchy4"/>
    <dgm:cxn modelId="{B0E04764-22BF-4019-94B5-81EA2B756E5F}" type="presParOf" srcId="{1351BCD2-27CE-48B6-9523-A4556C85C316}" destId="{6EA9EEB2-5986-4377-81C4-E605C9063408}" srcOrd="1" destOrd="0" presId="urn:microsoft.com/office/officeart/2005/8/layout/hierarchy4"/>
    <dgm:cxn modelId="{2E6861C9-D394-44F4-8B38-0E8363001B9B}" type="presParOf" srcId="{1351BCD2-27CE-48B6-9523-A4556C85C316}" destId="{B48B6D06-28CB-43D6-8A50-49F96B494483}" srcOrd="2" destOrd="0" presId="urn:microsoft.com/office/officeart/2005/8/layout/hierarchy4"/>
    <dgm:cxn modelId="{F40C1C43-FECE-4D0A-A9BC-16095D3B605C}" type="presParOf" srcId="{B48B6D06-28CB-43D6-8A50-49F96B494483}" destId="{B6BB2BBC-902F-4D64-93C1-0A899E1508CC}" srcOrd="0" destOrd="0" presId="urn:microsoft.com/office/officeart/2005/8/layout/hierarchy4"/>
    <dgm:cxn modelId="{75017EB1-3D3F-4231-A414-3E28D7E9CCE3}" type="presParOf" srcId="{B6BB2BBC-902F-4D64-93C1-0A899E1508CC}" destId="{86F48279-29CD-4A3F-8713-79BE3F8016E0}" srcOrd="0" destOrd="0" presId="urn:microsoft.com/office/officeart/2005/8/layout/hierarchy4"/>
    <dgm:cxn modelId="{BB01B67F-59EB-414F-BBA3-5A2A26D32CA9}" type="presParOf" srcId="{B6BB2BBC-902F-4D64-93C1-0A899E1508CC}" destId="{5E9F0154-570C-44CF-84D5-8C639C91F226}" srcOrd="1" destOrd="0" presId="urn:microsoft.com/office/officeart/2005/8/layout/hierarchy4"/>
    <dgm:cxn modelId="{7A205CC4-14FB-4998-BF0A-0A26D1E6ED20}" type="presParOf" srcId="{B6BB2BBC-902F-4D64-93C1-0A899E1508CC}" destId="{7A61FEF1-4A3F-4A17-BDDD-25BBFF31D33C}" srcOrd="2" destOrd="0" presId="urn:microsoft.com/office/officeart/2005/8/layout/hierarchy4"/>
    <dgm:cxn modelId="{54A4F64E-DEC7-46D0-9DDC-73C17FB25590}" type="presParOf" srcId="{7A61FEF1-4A3F-4A17-BDDD-25BBFF31D33C}" destId="{FD3D6EB8-AEF6-4687-AC2A-AECB9D2C42CB}" srcOrd="0" destOrd="0" presId="urn:microsoft.com/office/officeart/2005/8/layout/hierarchy4"/>
    <dgm:cxn modelId="{A8BE9438-3549-4A6F-8B29-9114A1110F6F}" type="presParOf" srcId="{FD3D6EB8-AEF6-4687-AC2A-AECB9D2C42CB}" destId="{1515532E-8A71-4990-8BBD-EA79442A0B62}" srcOrd="0" destOrd="0" presId="urn:microsoft.com/office/officeart/2005/8/layout/hierarchy4"/>
    <dgm:cxn modelId="{A278B148-2122-4C04-9DA2-905423EDAA52}" type="presParOf" srcId="{FD3D6EB8-AEF6-4687-AC2A-AECB9D2C42CB}" destId="{4BA1CD6F-FA47-4A6B-9EA1-898B8F45832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   </a:t>
          </a:r>
          <a:r>
            <a:rPr lang="de-DE" sz="2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r>
            <a:rPr lang="de-DE" sz="2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von Eltern und SchülerInnen </a:t>
          </a:r>
          <a:endParaRPr lang="de-DE" sz="2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51B3BE7B-F8B0-4D7B-982E-1D725923C2AA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Sozialpädiatrisches Zentrum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C4BCFA0D-7266-4D3A-B880-FBFB2C1A21FB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Ständige schulbegleitende 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 / Coaching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FACE2E0B-5170-42E5-AE1F-C704BFE28AAE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Hilfsmittel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Therapie / Pflege / UK</a:t>
          </a: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62A3F49D-5F5A-4128-A97E-CE301D746B2E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Elternabend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404FD3D-D418-4DE4-B8A6-D7CF98374D40}" type="parTrans" cxnId="{3B1D81D7-5643-4F82-8C68-21144C3EF66B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6BDACA06-C55F-4CBD-AE09-CA85C0CF1902}" type="sibTrans" cxnId="{3B1D81D7-5643-4F82-8C68-21144C3EF66B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C791C4E1-8BCC-49B8-92AE-D60FCD338AE8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Freizeitgestaltung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09487D9-D1BD-40B1-AFD5-2F6AE46A1870}" type="parTrans" cxnId="{860C0402-A3BF-4389-BCA2-C8BB8DE98874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E42BC962-9F3A-49FB-ADC4-1BBF6CDEE86A}" type="sibTrans" cxnId="{860C0402-A3BF-4389-BCA2-C8BB8DE98874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14F2DA89-2A21-4F3F-804C-E24FBFB6E2D8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Gesetzliche Betreuung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CE0FAF3-2797-4EA2-9615-918C161A8DF2}" type="parTrans" cxnId="{5074661A-C66B-4FBA-8BB0-B184AB87DC08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CA2EC19D-DC3E-4F02-9606-28AFAC433507}" type="sibTrans" cxnId="{5074661A-C66B-4FBA-8BB0-B184AB87DC08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EF34BACF-526A-487B-B878-1E6E35CECEDC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 Abende </a:t>
          </a:r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Färberei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0AF4332-E63C-4720-8E4C-3B0CD5F874DA}" type="parTrans" cxnId="{EB240C4A-E956-463D-AF8B-6A0823FE6F61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C79551E1-0DFA-4AE5-97EB-94280CBB998B}" type="sibTrans" cxnId="{EB240C4A-E956-463D-AF8B-6A0823FE6F61}">
      <dgm:prSet/>
      <dgm:spPr/>
      <dgm:t>
        <a:bodyPr/>
        <a:lstStyle/>
        <a:p>
          <a:endParaRPr lang="de-DE" sz="1600" b="1">
            <a:solidFill>
              <a:srgbClr val="FF0000"/>
            </a:solidFill>
          </a:endParaRPr>
        </a:p>
      </dgm:t>
    </dgm:pt>
    <dgm:pt modelId="{CEFCA616-2247-4084-9588-F05F1C6D2278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2"/>
            </a:rPr>
            <a:t>Wohnmöglichkeiten</a:t>
          </a:r>
          <a:endParaRPr lang="de-DE" sz="16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48BC3E8-0FA1-479C-B915-89D547A6317F}" type="parTrans" cxnId="{94481897-6652-4B21-B610-E241B5D26C6E}">
      <dgm:prSet/>
      <dgm:spPr/>
      <dgm:t>
        <a:bodyPr/>
        <a:lstStyle/>
        <a:p>
          <a:endParaRPr lang="de-DE"/>
        </a:p>
      </dgm:t>
    </dgm:pt>
    <dgm:pt modelId="{534B7247-7AE4-4672-9257-F02F7E02D3D9}" type="sibTrans" cxnId="{94481897-6652-4B21-B610-E241B5D26C6E}">
      <dgm:prSet/>
      <dgm:spPr/>
      <dgm:t>
        <a:bodyPr/>
        <a:lstStyle/>
        <a:p>
          <a:endParaRPr lang="de-DE"/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ScaleY="161980" custLinFactNeighborX="-843" custLinFactNeighborY="2212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2" custScaleX="81444" custLinFactNeighborX="0" custLinFactNeighborY="-2925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2" custScaleX="8176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4" custScaleX="8349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E9F0154-570C-44CF-84D5-8C639C91F226}" type="pres">
      <dgm:prSet presAssocID="{FACE2E0B-5170-42E5-AE1F-C704BFE28AAE}" presName="parTransFour" presStyleCnt="0"/>
      <dgm:spPr/>
    </dgm:pt>
    <dgm:pt modelId="{7A61FEF1-4A3F-4A17-BDDD-25BBFF31D33C}" type="pres">
      <dgm:prSet presAssocID="{FACE2E0B-5170-42E5-AE1F-C704BFE28AAE}" presName="horzFour" presStyleCnt="0"/>
      <dgm:spPr/>
    </dgm:pt>
    <dgm:pt modelId="{FD3D6EB8-AEF6-4687-AC2A-AECB9D2C42CB}" type="pres">
      <dgm:prSet presAssocID="{62A3F49D-5F5A-4128-A97E-CE301D746B2E}" presName="vertFour" presStyleCnt="0">
        <dgm:presLayoutVars>
          <dgm:chPref val="3"/>
        </dgm:presLayoutVars>
      </dgm:prSet>
      <dgm:spPr/>
    </dgm:pt>
    <dgm:pt modelId="{1515532E-8A71-4990-8BBD-EA79442A0B62}" type="pres">
      <dgm:prSet presAssocID="{62A3F49D-5F5A-4128-A97E-CE301D746B2E}" presName="txFour" presStyleLbl="node4" presStyleIdx="1" presStyleCnt="4" custScaleX="83769" custLinFactNeighborX="0" custLinFactNeighborY="351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BA1CD6F-FA47-4A6B-9EA1-898B8F458324}" type="pres">
      <dgm:prSet presAssocID="{62A3F49D-5F5A-4128-A97E-CE301D746B2E}" presName="horzFour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4DDA34A4-C188-4859-8560-396AC13D63E6}" type="pres">
      <dgm:prSet presAssocID="{C791C4E1-8BCC-49B8-92AE-D60FCD338AE8}" presName="vertTwo" presStyleCnt="0"/>
      <dgm:spPr/>
    </dgm:pt>
    <dgm:pt modelId="{FD3F79C7-6CEB-4611-9D82-F23E7B41190D}" type="pres">
      <dgm:prSet presAssocID="{C791C4E1-8BCC-49B8-92AE-D60FCD338AE8}" presName="txTwo" presStyleLbl="node2" presStyleIdx="1" presStyleCnt="2" custScaleX="7824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87967BD-E6FF-4580-B6EB-C3524B6D0388}" type="pres">
      <dgm:prSet presAssocID="{C791C4E1-8BCC-49B8-92AE-D60FCD338AE8}" presName="parTransTwo" presStyleCnt="0"/>
      <dgm:spPr/>
    </dgm:pt>
    <dgm:pt modelId="{B664E59C-11FF-4795-8D45-75AADFD43C4A}" type="pres">
      <dgm:prSet presAssocID="{C791C4E1-8BCC-49B8-92AE-D60FCD338AE8}" presName="horzTwo" presStyleCnt="0"/>
      <dgm:spPr/>
    </dgm:pt>
    <dgm:pt modelId="{8F93F6D0-B574-4068-B52F-EA9DB975D5BB}" type="pres">
      <dgm:prSet presAssocID="{14F2DA89-2A21-4F3F-804C-E24FBFB6E2D8}" presName="vertThree" presStyleCnt="0"/>
      <dgm:spPr/>
    </dgm:pt>
    <dgm:pt modelId="{202D5BD7-6362-485E-AA7C-8E1E32F7EB3D}" type="pres">
      <dgm:prSet presAssocID="{14F2DA89-2A21-4F3F-804C-E24FBFB6E2D8}" presName="txThree" presStyleLbl="node3" presStyleIdx="1" presStyleCnt="2" custScaleX="78543" custLinFactNeighborX="177" custLinFactNeighborY="3201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AF7FD34-4C2A-4817-914F-00D214E57B67}" type="pres">
      <dgm:prSet presAssocID="{14F2DA89-2A21-4F3F-804C-E24FBFB6E2D8}" presName="parTransThree" presStyleCnt="0"/>
      <dgm:spPr/>
    </dgm:pt>
    <dgm:pt modelId="{1F737BCC-5976-4389-875B-9D5D715BEC27}" type="pres">
      <dgm:prSet presAssocID="{14F2DA89-2A21-4F3F-804C-E24FBFB6E2D8}" presName="horzThree" presStyleCnt="0"/>
      <dgm:spPr/>
    </dgm:pt>
    <dgm:pt modelId="{BD7F2C47-5825-414E-8816-4253C8864AC2}" type="pres">
      <dgm:prSet presAssocID="{CEFCA616-2247-4084-9588-F05F1C6D2278}" presName="vertFour" presStyleCnt="0">
        <dgm:presLayoutVars>
          <dgm:chPref val="3"/>
        </dgm:presLayoutVars>
      </dgm:prSet>
      <dgm:spPr/>
    </dgm:pt>
    <dgm:pt modelId="{BA1AB217-DE64-4B3D-A49C-C84BCEA6513E}" type="pres">
      <dgm:prSet presAssocID="{CEFCA616-2247-4084-9588-F05F1C6D2278}" presName="txFour" presStyleLbl="node4" presStyleIdx="2" presStyleCnt="4" custScaleX="78698" custLinFactY="97414" custLinFactNeighborX="2722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FBFBDBF-8624-4D7B-9995-B577E9C77616}" type="pres">
      <dgm:prSet presAssocID="{CEFCA616-2247-4084-9588-F05F1C6D2278}" presName="parTransFour" presStyleCnt="0"/>
      <dgm:spPr/>
    </dgm:pt>
    <dgm:pt modelId="{7A6D83FC-FB7F-42E3-8057-F9C8CC402439}" type="pres">
      <dgm:prSet presAssocID="{CEFCA616-2247-4084-9588-F05F1C6D2278}" presName="horzFour" presStyleCnt="0"/>
      <dgm:spPr/>
    </dgm:pt>
    <dgm:pt modelId="{5BE8EBEB-FA41-47BE-B38F-E6EE1CC282B4}" type="pres">
      <dgm:prSet presAssocID="{EF34BACF-526A-487B-B878-1E6E35CECEDC}" presName="vertFour" presStyleCnt="0">
        <dgm:presLayoutVars>
          <dgm:chPref val="3"/>
        </dgm:presLayoutVars>
      </dgm:prSet>
      <dgm:spPr/>
    </dgm:pt>
    <dgm:pt modelId="{73075549-A9BE-4895-9D8A-42B77C17C39F}" type="pres">
      <dgm:prSet presAssocID="{EF34BACF-526A-487B-B878-1E6E35CECEDC}" presName="txFour" presStyleLbl="node4" presStyleIdx="3" presStyleCnt="4" custScaleX="78836" custLinFactY="-5331" custLinFactNeighborX="3461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13E538E-ECC3-4C9E-BBB1-89A3D84D0AD6}" type="pres">
      <dgm:prSet presAssocID="{EF34BACF-526A-487B-B878-1E6E35CECEDC}" presName="horzFour" presStyleCnt="0"/>
      <dgm:spPr/>
    </dgm:pt>
  </dgm:ptLst>
  <dgm:cxnLst>
    <dgm:cxn modelId="{C5A555BE-00A0-4847-ACD5-F4688E983F29}" type="presOf" srcId="{51B3BE7B-F8B0-4D7B-982E-1D725923C2AA}" destId="{36EB905F-3609-43F7-AA0D-96C0793A0B06}" srcOrd="0" destOrd="0" presId="urn:microsoft.com/office/officeart/2005/8/layout/hierarchy4"/>
    <dgm:cxn modelId="{1DF6E17F-B163-4F2F-BF90-64B8FD80C99F}" type="presOf" srcId="{CEFCA616-2247-4084-9588-F05F1C6D2278}" destId="{BA1AB217-DE64-4B3D-A49C-C84BCEA6513E}" srcOrd="0" destOrd="0" presId="urn:microsoft.com/office/officeart/2005/8/layout/hierarchy4"/>
    <dgm:cxn modelId="{B491BD27-A527-438A-A401-165C285C1654}" type="presOf" srcId="{14F2DA89-2A21-4F3F-804C-E24FBFB6E2D8}" destId="{202D5BD7-6362-485E-AA7C-8E1E32F7EB3D}" srcOrd="0" destOrd="0" presId="urn:microsoft.com/office/officeart/2005/8/layout/hierarchy4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35A0FEEF-7EF8-4679-A26E-F696E964B88D}" type="presOf" srcId="{EF34BACF-526A-487B-B878-1E6E35CECEDC}" destId="{73075549-A9BE-4895-9D8A-42B77C17C39F}" srcOrd="0" destOrd="0" presId="urn:microsoft.com/office/officeart/2005/8/layout/hierarchy4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5074661A-C66B-4FBA-8BB0-B184AB87DC08}" srcId="{C791C4E1-8BCC-49B8-92AE-D60FCD338AE8}" destId="{14F2DA89-2A21-4F3F-804C-E24FBFB6E2D8}" srcOrd="0" destOrd="0" parTransId="{1CE0FAF3-2797-4EA2-9615-918C161A8DF2}" sibTransId="{CA2EC19D-DC3E-4F02-9606-28AFAC433507}"/>
    <dgm:cxn modelId="{860C0402-A3BF-4389-BCA2-C8BB8DE98874}" srcId="{023710DB-1EA2-4376-B8B6-D130FACE5ABD}" destId="{C791C4E1-8BCC-49B8-92AE-D60FCD338AE8}" srcOrd="1" destOrd="0" parTransId="{609487D9-D1BD-40B1-AFD5-2F6AE46A1870}" sibTransId="{E42BC962-9F3A-49FB-ADC4-1BBF6CDEE86A}"/>
    <dgm:cxn modelId="{E1482DF0-67E5-412F-A406-2BD185A47F6D}" type="presOf" srcId="{62A3F49D-5F5A-4128-A97E-CE301D746B2E}" destId="{1515532E-8A71-4990-8BBD-EA79442A0B62}" srcOrd="0" destOrd="0" presId="urn:microsoft.com/office/officeart/2005/8/layout/hierarchy4"/>
    <dgm:cxn modelId="{6C8E005A-72E0-4EF1-BE85-E3F42D525F0E}" type="presOf" srcId="{023710DB-1EA2-4376-B8B6-D130FACE5ABD}" destId="{A0C23EB4-8461-448D-B7E9-045D8FCEB050}" srcOrd="0" destOrd="0" presId="urn:microsoft.com/office/officeart/2005/8/layout/hierarchy4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3B1D81D7-5643-4F82-8C68-21144C3EF66B}" srcId="{FACE2E0B-5170-42E5-AE1F-C704BFE28AAE}" destId="{62A3F49D-5F5A-4128-A97E-CE301D746B2E}" srcOrd="0" destOrd="0" parTransId="{E404FD3D-D418-4DE4-B8A6-D7CF98374D40}" sibTransId="{6BDACA06-C55F-4CBD-AE09-CA85C0CF1902}"/>
    <dgm:cxn modelId="{94481897-6652-4B21-B610-E241B5D26C6E}" srcId="{14F2DA89-2A21-4F3F-804C-E24FBFB6E2D8}" destId="{CEFCA616-2247-4084-9588-F05F1C6D2278}" srcOrd="0" destOrd="0" parTransId="{E48BC3E8-0FA1-479C-B915-89D547A6317F}" sibTransId="{534B7247-7AE4-4672-9257-F02F7E02D3D9}"/>
    <dgm:cxn modelId="{6822685D-AD48-426F-87B7-6EB3DD1CFEB1}" type="presOf" srcId="{74497CB8-4843-4649-B40A-6F4314727578}" destId="{963239EE-248E-409F-844A-BFE84BC4CF56}" srcOrd="0" destOrd="0" presId="urn:microsoft.com/office/officeart/2005/8/layout/hierarchy4"/>
    <dgm:cxn modelId="{4DD4A546-0DC7-4864-950B-E10A4562A593}" type="presOf" srcId="{C4BCFA0D-7266-4D3A-B880-FBFB2C1A21FB}" destId="{B8976913-811C-4A20-ADD8-121900700F14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EB240C4A-E956-463D-AF8B-6A0823FE6F61}" srcId="{CEFCA616-2247-4084-9588-F05F1C6D2278}" destId="{EF34BACF-526A-487B-B878-1E6E35CECEDC}" srcOrd="0" destOrd="0" parTransId="{B0AF4332-E63C-4720-8E4C-3B0CD5F874DA}" sibTransId="{C79551E1-0DFA-4AE5-97EB-94280CBB998B}"/>
    <dgm:cxn modelId="{DF1CFB22-D2F5-4EA5-BB76-307BDBEC89F5}" type="presOf" srcId="{FACE2E0B-5170-42E5-AE1F-C704BFE28AAE}" destId="{86F48279-29CD-4A3F-8713-79BE3F8016E0}" srcOrd="0" destOrd="0" presId="urn:microsoft.com/office/officeart/2005/8/layout/hierarchy4"/>
    <dgm:cxn modelId="{67694E05-38E4-4F82-81C4-AC7F2C8FBD7C}" type="presOf" srcId="{C791C4E1-8BCC-49B8-92AE-D60FCD338AE8}" destId="{FD3F79C7-6CEB-4611-9D82-F23E7B41190D}" srcOrd="0" destOrd="0" presId="urn:microsoft.com/office/officeart/2005/8/layout/hierarchy4"/>
    <dgm:cxn modelId="{F9CE373C-C10C-4D93-9B36-102A45869CBF}" type="presParOf" srcId="{963239EE-248E-409F-844A-BFE84BC4CF56}" destId="{7695E7F8-3A39-47C2-8DD2-CEF27E08BD28}" srcOrd="0" destOrd="0" presId="urn:microsoft.com/office/officeart/2005/8/layout/hierarchy4"/>
    <dgm:cxn modelId="{F715E667-2845-470C-AF6C-F9EDF87CC851}" type="presParOf" srcId="{7695E7F8-3A39-47C2-8DD2-CEF27E08BD28}" destId="{A0C23EB4-8461-448D-B7E9-045D8FCEB050}" srcOrd="0" destOrd="0" presId="urn:microsoft.com/office/officeart/2005/8/layout/hierarchy4"/>
    <dgm:cxn modelId="{4EC1DF46-ACAE-4E0D-8EC5-9AC1FC5C4B9E}" type="presParOf" srcId="{7695E7F8-3A39-47C2-8DD2-CEF27E08BD28}" destId="{73376B46-1ED5-4CCC-AF96-6EEC0F282885}" srcOrd="1" destOrd="0" presId="urn:microsoft.com/office/officeart/2005/8/layout/hierarchy4"/>
    <dgm:cxn modelId="{8BF7D82B-E47C-4B8A-8112-36AF369755C8}" type="presParOf" srcId="{7695E7F8-3A39-47C2-8DD2-CEF27E08BD28}" destId="{84135DAE-78EE-4388-B567-DEF4B7409EFE}" srcOrd="2" destOrd="0" presId="urn:microsoft.com/office/officeart/2005/8/layout/hierarchy4"/>
    <dgm:cxn modelId="{08EE0DBD-37D8-4880-90A7-5A606EE6D262}" type="presParOf" srcId="{84135DAE-78EE-4388-B567-DEF4B7409EFE}" destId="{AA5C0043-5F82-4690-83E2-2ED33DEF0026}" srcOrd="0" destOrd="0" presId="urn:microsoft.com/office/officeart/2005/8/layout/hierarchy4"/>
    <dgm:cxn modelId="{404CB045-90D8-4105-B407-15A386CA38A7}" type="presParOf" srcId="{AA5C0043-5F82-4690-83E2-2ED33DEF0026}" destId="{36EB905F-3609-43F7-AA0D-96C0793A0B06}" srcOrd="0" destOrd="0" presId="urn:microsoft.com/office/officeart/2005/8/layout/hierarchy4"/>
    <dgm:cxn modelId="{4F643327-630B-49EE-87E5-CBB2068AC478}" type="presParOf" srcId="{AA5C0043-5F82-4690-83E2-2ED33DEF0026}" destId="{A10A40A4-1136-4CF5-98A5-C326A00562C7}" srcOrd="1" destOrd="0" presId="urn:microsoft.com/office/officeart/2005/8/layout/hierarchy4"/>
    <dgm:cxn modelId="{C650FB75-253F-44B2-B652-8BB60E019742}" type="presParOf" srcId="{AA5C0043-5F82-4690-83E2-2ED33DEF0026}" destId="{B4A945C7-3153-4977-B05E-C36207EAFF7A}" srcOrd="2" destOrd="0" presId="urn:microsoft.com/office/officeart/2005/8/layout/hierarchy4"/>
    <dgm:cxn modelId="{149E998A-544E-46EE-B612-0A0951CA02B8}" type="presParOf" srcId="{B4A945C7-3153-4977-B05E-C36207EAFF7A}" destId="{1351BCD2-27CE-48B6-9523-A4556C85C316}" srcOrd="0" destOrd="0" presId="urn:microsoft.com/office/officeart/2005/8/layout/hierarchy4"/>
    <dgm:cxn modelId="{1AA0B989-8EE5-4230-A939-F6A760C0745A}" type="presParOf" srcId="{1351BCD2-27CE-48B6-9523-A4556C85C316}" destId="{B8976913-811C-4A20-ADD8-121900700F14}" srcOrd="0" destOrd="0" presId="urn:microsoft.com/office/officeart/2005/8/layout/hierarchy4"/>
    <dgm:cxn modelId="{C914B84D-5979-4D71-B2DB-C6402681FDE0}" type="presParOf" srcId="{1351BCD2-27CE-48B6-9523-A4556C85C316}" destId="{6EA9EEB2-5986-4377-81C4-E605C9063408}" srcOrd="1" destOrd="0" presId="urn:microsoft.com/office/officeart/2005/8/layout/hierarchy4"/>
    <dgm:cxn modelId="{F0781593-B19E-47BF-9736-6C0CE1CCEBC2}" type="presParOf" srcId="{1351BCD2-27CE-48B6-9523-A4556C85C316}" destId="{B48B6D06-28CB-43D6-8A50-49F96B494483}" srcOrd="2" destOrd="0" presId="urn:microsoft.com/office/officeart/2005/8/layout/hierarchy4"/>
    <dgm:cxn modelId="{59995FFE-8432-48D8-B75B-4A3A700CF4FD}" type="presParOf" srcId="{B48B6D06-28CB-43D6-8A50-49F96B494483}" destId="{B6BB2BBC-902F-4D64-93C1-0A899E1508CC}" srcOrd="0" destOrd="0" presId="urn:microsoft.com/office/officeart/2005/8/layout/hierarchy4"/>
    <dgm:cxn modelId="{9CAC2CB9-BEDB-49D7-BCF1-0F3A3C5AC47E}" type="presParOf" srcId="{B6BB2BBC-902F-4D64-93C1-0A899E1508CC}" destId="{86F48279-29CD-4A3F-8713-79BE3F8016E0}" srcOrd="0" destOrd="0" presId="urn:microsoft.com/office/officeart/2005/8/layout/hierarchy4"/>
    <dgm:cxn modelId="{8CAD3CFD-50FA-48DB-8ED5-182393D620E1}" type="presParOf" srcId="{B6BB2BBC-902F-4D64-93C1-0A899E1508CC}" destId="{5E9F0154-570C-44CF-84D5-8C639C91F226}" srcOrd="1" destOrd="0" presId="urn:microsoft.com/office/officeart/2005/8/layout/hierarchy4"/>
    <dgm:cxn modelId="{192881AD-C919-4D20-B9B9-9F2AE2768102}" type="presParOf" srcId="{B6BB2BBC-902F-4D64-93C1-0A899E1508CC}" destId="{7A61FEF1-4A3F-4A17-BDDD-25BBFF31D33C}" srcOrd="2" destOrd="0" presId="urn:microsoft.com/office/officeart/2005/8/layout/hierarchy4"/>
    <dgm:cxn modelId="{0A8DA092-FCED-4988-B566-865DF89B726B}" type="presParOf" srcId="{7A61FEF1-4A3F-4A17-BDDD-25BBFF31D33C}" destId="{FD3D6EB8-AEF6-4687-AC2A-AECB9D2C42CB}" srcOrd="0" destOrd="0" presId="urn:microsoft.com/office/officeart/2005/8/layout/hierarchy4"/>
    <dgm:cxn modelId="{D6122886-7AE8-4872-886E-F679945F4455}" type="presParOf" srcId="{FD3D6EB8-AEF6-4687-AC2A-AECB9D2C42CB}" destId="{1515532E-8A71-4990-8BBD-EA79442A0B62}" srcOrd="0" destOrd="0" presId="urn:microsoft.com/office/officeart/2005/8/layout/hierarchy4"/>
    <dgm:cxn modelId="{52FFEEB6-E237-4302-8C0F-2572E2E32000}" type="presParOf" srcId="{FD3D6EB8-AEF6-4687-AC2A-AECB9D2C42CB}" destId="{4BA1CD6F-FA47-4A6B-9EA1-898B8F458324}" srcOrd="1" destOrd="0" presId="urn:microsoft.com/office/officeart/2005/8/layout/hierarchy4"/>
    <dgm:cxn modelId="{D8F13E90-AC5C-4D4D-91E7-69FEDC9E2D62}" type="presParOf" srcId="{84135DAE-78EE-4388-B567-DEF4B7409EFE}" destId="{C4DBE256-336E-4AF1-8AD1-4DC16C70CB91}" srcOrd="1" destOrd="0" presId="urn:microsoft.com/office/officeart/2005/8/layout/hierarchy4"/>
    <dgm:cxn modelId="{C6C3B716-C20D-4786-BFD0-79D8F7D908D0}" type="presParOf" srcId="{84135DAE-78EE-4388-B567-DEF4B7409EFE}" destId="{4DDA34A4-C188-4859-8560-396AC13D63E6}" srcOrd="2" destOrd="0" presId="urn:microsoft.com/office/officeart/2005/8/layout/hierarchy4"/>
    <dgm:cxn modelId="{16DE8EDC-390A-4E6E-9F7C-3D80F3FC0A3F}" type="presParOf" srcId="{4DDA34A4-C188-4859-8560-396AC13D63E6}" destId="{FD3F79C7-6CEB-4611-9D82-F23E7B41190D}" srcOrd="0" destOrd="0" presId="urn:microsoft.com/office/officeart/2005/8/layout/hierarchy4"/>
    <dgm:cxn modelId="{6987B2E9-112C-453C-9FF6-C3D3250E77EA}" type="presParOf" srcId="{4DDA34A4-C188-4859-8560-396AC13D63E6}" destId="{087967BD-E6FF-4580-B6EB-C3524B6D0388}" srcOrd="1" destOrd="0" presId="urn:microsoft.com/office/officeart/2005/8/layout/hierarchy4"/>
    <dgm:cxn modelId="{6951CD2E-6CAF-46D8-A9FE-37B9CD47950F}" type="presParOf" srcId="{4DDA34A4-C188-4859-8560-396AC13D63E6}" destId="{B664E59C-11FF-4795-8D45-75AADFD43C4A}" srcOrd="2" destOrd="0" presId="urn:microsoft.com/office/officeart/2005/8/layout/hierarchy4"/>
    <dgm:cxn modelId="{FBC2F5E9-15C8-4DE2-B3AA-C0C5888DB42C}" type="presParOf" srcId="{B664E59C-11FF-4795-8D45-75AADFD43C4A}" destId="{8F93F6D0-B574-4068-B52F-EA9DB975D5BB}" srcOrd="0" destOrd="0" presId="urn:microsoft.com/office/officeart/2005/8/layout/hierarchy4"/>
    <dgm:cxn modelId="{43B876D9-C331-4A5C-94B2-CAC0C9BF70AE}" type="presParOf" srcId="{8F93F6D0-B574-4068-B52F-EA9DB975D5BB}" destId="{202D5BD7-6362-485E-AA7C-8E1E32F7EB3D}" srcOrd="0" destOrd="0" presId="urn:microsoft.com/office/officeart/2005/8/layout/hierarchy4"/>
    <dgm:cxn modelId="{B16EFBA4-FA9E-414F-9609-B84B62BF5ED5}" type="presParOf" srcId="{8F93F6D0-B574-4068-B52F-EA9DB975D5BB}" destId="{FAF7FD34-4C2A-4817-914F-00D214E57B67}" srcOrd="1" destOrd="0" presId="urn:microsoft.com/office/officeart/2005/8/layout/hierarchy4"/>
    <dgm:cxn modelId="{FF23759B-A39D-4BDC-845F-3DF4456C82B9}" type="presParOf" srcId="{8F93F6D0-B574-4068-B52F-EA9DB975D5BB}" destId="{1F737BCC-5976-4389-875B-9D5D715BEC27}" srcOrd="2" destOrd="0" presId="urn:microsoft.com/office/officeart/2005/8/layout/hierarchy4"/>
    <dgm:cxn modelId="{CF8BC8A7-0EA3-40A3-8EE2-991936F445F7}" type="presParOf" srcId="{1F737BCC-5976-4389-875B-9D5D715BEC27}" destId="{BD7F2C47-5825-414E-8816-4253C8864AC2}" srcOrd="0" destOrd="0" presId="urn:microsoft.com/office/officeart/2005/8/layout/hierarchy4"/>
    <dgm:cxn modelId="{3825FDF2-D6D0-4463-A36E-C650ED0DD317}" type="presParOf" srcId="{BD7F2C47-5825-414E-8816-4253C8864AC2}" destId="{BA1AB217-DE64-4B3D-A49C-C84BCEA6513E}" srcOrd="0" destOrd="0" presId="urn:microsoft.com/office/officeart/2005/8/layout/hierarchy4"/>
    <dgm:cxn modelId="{CC95101F-239B-4C67-8C85-5A07283CC9F0}" type="presParOf" srcId="{BD7F2C47-5825-414E-8816-4253C8864AC2}" destId="{CFBFBDBF-8624-4D7B-9995-B577E9C77616}" srcOrd="1" destOrd="0" presId="urn:microsoft.com/office/officeart/2005/8/layout/hierarchy4"/>
    <dgm:cxn modelId="{C9A16D75-70EB-4B60-8945-52B7D9F83BCA}" type="presParOf" srcId="{BD7F2C47-5825-414E-8816-4253C8864AC2}" destId="{7A6D83FC-FB7F-42E3-8057-F9C8CC402439}" srcOrd="2" destOrd="0" presId="urn:microsoft.com/office/officeart/2005/8/layout/hierarchy4"/>
    <dgm:cxn modelId="{D2C61716-F02B-43E4-B1C6-EA919229B8F3}" type="presParOf" srcId="{7A6D83FC-FB7F-42E3-8057-F9C8CC402439}" destId="{5BE8EBEB-FA41-47BE-B38F-E6EE1CC282B4}" srcOrd="0" destOrd="0" presId="urn:microsoft.com/office/officeart/2005/8/layout/hierarchy4"/>
    <dgm:cxn modelId="{839BEE50-230B-4900-A811-E8C25ECDA52A}" type="presParOf" srcId="{5BE8EBEB-FA41-47BE-B38F-E6EE1CC282B4}" destId="{73075549-A9BE-4895-9D8A-42B77C17C39F}" srcOrd="0" destOrd="0" presId="urn:microsoft.com/office/officeart/2005/8/layout/hierarchy4"/>
    <dgm:cxn modelId="{B6655B92-1EB1-4732-9985-404EFAC339C0}" type="presParOf" srcId="{5BE8EBEB-FA41-47BE-B38F-E6EE1CC282B4}" destId="{213E538E-ECC3-4C9E-BBB1-89A3D84D0AD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2405" y="15777"/>
          <a:ext cx="7438082" cy="23899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7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Berufswegeplanung</a:t>
          </a:r>
          <a:endParaRPr lang="de-DE" sz="47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72404" y="85776"/>
        <a:ext cx="7298084" cy="2249948"/>
      </dsp:txXfrm>
    </dsp:sp>
    <dsp:sp modelId="{36EB905F-3609-43F7-AA0D-96C0793A0B06}">
      <dsp:nvSpPr>
        <dsp:cNvPr id="0" name=""/>
        <dsp:cNvSpPr/>
      </dsp:nvSpPr>
      <dsp:spPr>
        <a:xfrm>
          <a:off x="1202" y="2592058"/>
          <a:ext cx="1749313" cy="238994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3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3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Schule</a:t>
          </a:r>
          <a:endParaRPr lang="de-DE" sz="2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2438" y="2643294"/>
        <a:ext cx="1646841" cy="2287474"/>
      </dsp:txXfrm>
    </dsp:sp>
    <dsp:sp modelId="{FA9CEAFB-E866-44D7-8971-718CD9DF63BE}">
      <dsp:nvSpPr>
        <dsp:cNvPr id="0" name=""/>
        <dsp:cNvSpPr/>
      </dsp:nvSpPr>
      <dsp:spPr>
        <a:xfrm>
          <a:off x="1897458" y="2592058"/>
          <a:ext cx="1749313" cy="238994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IFD</a:t>
          </a:r>
          <a:endParaRPr lang="de-DE" sz="2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948694" y="2643294"/>
        <a:ext cx="1646841" cy="2287474"/>
      </dsp:txXfrm>
    </dsp:sp>
    <dsp:sp modelId="{C19FBA47-9ECA-43CE-817F-D9AF62FB6E1D}">
      <dsp:nvSpPr>
        <dsp:cNvPr id="0" name=""/>
        <dsp:cNvSpPr/>
      </dsp:nvSpPr>
      <dsp:spPr>
        <a:xfrm>
          <a:off x="3793715" y="2592058"/>
          <a:ext cx="1749313" cy="238994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Arbeits-agentur</a:t>
          </a:r>
          <a:endParaRPr lang="de-DE" sz="2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44951" y="2643294"/>
        <a:ext cx="1646841" cy="2287474"/>
      </dsp:txXfrm>
    </dsp:sp>
    <dsp:sp modelId="{CD11F4CE-543D-4A1E-A3F2-A24508AEBD0A}">
      <dsp:nvSpPr>
        <dsp:cNvPr id="0" name=""/>
        <dsp:cNvSpPr/>
      </dsp:nvSpPr>
      <dsp:spPr>
        <a:xfrm>
          <a:off x="5653813" y="2579989"/>
          <a:ext cx="1749313" cy="238994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</a:t>
          </a:r>
          <a:endParaRPr lang="de-DE" sz="2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705049" y="2631225"/>
        <a:ext cx="1646841" cy="22874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8760"/>
          <a:ext cx="7409581" cy="83389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Gremien</a:t>
          </a:r>
          <a:endParaRPr lang="de-DE" sz="4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4424" y="33184"/>
        <a:ext cx="7360733" cy="785045"/>
      </dsp:txXfrm>
    </dsp:sp>
    <dsp:sp modelId="{36EB905F-3609-43F7-AA0D-96C0793A0B06}">
      <dsp:nvSpPr>
        <dsp:cNvPr id="0" name=""/>
        <dsp:cNvSpPr/>
      </dsp:nvSpPr>
      <dsp:spPr>
        <a:xfrm>
          <a:off x="1255341" y="899011"/>
          <a:ext cx="4906141" cy="83389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u="sng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Anschub</a:t>
          </a:r>
          <a:endParaRPr lang="de-DE" sz="2000" b="1" u="sng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79765" y="923435"/>
        <a:ext cx="4857293" cy="785045"/>
      </dsp:txXfrm>
    </dsp:sp>
    <dsp:sp modelId="{B8976913-811C-4A20-ADD8-121900700F14}">
      <dsp:nvSpPr>
        <dsp:cNvPr id="0" name=""/>
        <dsp:cNvSpPr/>
      </dsp:nvSpPr>
      <dsp:spPr>
        <a:xfrm>
          <a:off x="1264909" y="1797903"/>
          <a:ext cx="4887005" cy="83389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2" action="ppaction://hlinkfile"/>
            </a:rPr>
            <a:t>Arbeitskreis</a:t>
          </a: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der Abschluss-Stufen</a:t>
          </a:r>
          <a:endParaRPr lang="de-DE" sz="1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89333" y="1822327"/>
        <a:ext cx="4838157" cy="785045"/>
      </dsp:txXfrm>
    </dsp:sp>
    <dsp:sp modelId="{86F48279-29CD-4A3F-8713-79BE3F8016E0}">
      <dsp:nvSpPr>
        <dsp:cNvPr id="0" name=""/>
        <dsp:cNvSpPr/>
      </dsp:nvSpPr>
      <dsp:spPr>
        <a:xfrm>
          <a:off x="1274432" y="2696795"/>
          <a:ext cx="4867959" cy="83389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Klassenteam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98856" y="2721219"/>
        <a:ext cx="4819111" cy="785045"/>
      </dsp:txXfrm>
    </dsp:sp>
    <dsp:sp modelId="{DA02BE5A-7DA8-4EF6-98B8-BA72D6566DEE}">
      <dsp:nvSpPr>
        <dsp:cNvPr id="0" name=""/>
        <dsp:cNvSpPr/>
      </dsp:nvSpPr>
      <dsp:spPr>
        <a:xfrm>
          <a:off x="1293369" y="3595687"/>
          <a:ext cx="4830084" cy="83389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Konferenz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der Abschluss-Stufe 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317793" y="3620111"/>
        <a:ext cx="4781236" cy="785045"/>
      </dsp:txXfrm>
    </dsp:sp>
    <dsp:sp modelId="{510590C7-58D1-448C-B770-65853F9C35D2}">
      <dsp:nvSpPr>
        <dsp:cNvPr id="0" name=""/>
        <dsp:cNvSpPr/>
      </dsp:nvSpPr>
      <dsp:spPr>
        <a:xfrm>
          <a:off x="1342947" y="4494579"/>
          <a:ext cx="4730929" cy="83389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Arbeitskreis Schule/Wirtschaft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367371" y="4519003"/>
        <a:ext cx="4682081" cy="785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26273"/>
          <a:ext cx="7267580" cy="235024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3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3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Schule</a:t>
          </a:r>
          <a:endParaRPr lang="de-DE" sz="6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8836" y="95109"/>
        <a:ext cx="7129908" cy="2212573"/>
      </dsp:txXfrm>
    </dsp:sp>
    <dsp:sp modelId="{36EB905F-3609-43F7-AA0D-96C0793A0B06}">
      <dsp:nvSpPr>
        <dsp:cNvPr id="0" name=""/>
        <dsp:cNvSpPr/>
      </dsp:nvSpPr>
      <dsp:spPr>
        <a:xfrm>
          <a:off x="2613" y="2546014"/>
          <a:ext cx="2294059" cy="235024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Unterricht</a:t>
          </a:r>
          <a:endParaRPr lang="de-DE" sz="2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9804" y="2613205"/>
        <a:ext cx="2159677" cy="2215863"/>
      </dsp:txXfrm>
    </dsp:sp>
    <dsp:sp modelId="{FA9CEAFB-E866-44D7-8971-718CD9DF63BE}">
      <dsp:nvSpPr>
        <dsp:cNvPr id="0" name=""/>
        <dsp:cNvSpPr/>
      </dsp:nvSpPr>
      <dsp:spPr>
        <a:xfrm>
          <a:off x="2489374" y="2546014"/>
          <a:ext cx="2294059" cy="235024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</a:t>
          </a:r>
          <a:endParaRPr lang="de-DE" sz="2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556565" y="2613205"/>
        <a:ext cx="2159677" cy="2215863"/>
      </dsp:txXfrm>
    </dsp:sp>
    <dsp:sp modelId="{C19FBA47-9ECA-43CE-817F-D9AF62FB6E1D}">
      <dsp:nvSpPr>
        <dsp:cNvPr id="0" name=""/>
        <dsp:cNvSpPr/>
      </dsp:nvSpPr>
      <dsp:spPr>
        <a:xfrm>
          <a:off x="4976134" y="2546014"/>
          <a:ext cx="2294059" cy="2350245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Koordination</a:t>
          </a:r>
          <a:endParaRPr lang="de-DE" sz="2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043325" y="2613205"/>
        <a:ext cx="2159677" cy="2215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10912"/>
          <a:ext cx="7556747" cy="8569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Unterricht</a:t>
          </a:r>
          <a:endParaRPr lang="de-DE" sz="4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5098" y="36010"/>
        <a:ext cx="7506551" cy="806727"/>
      </dsp:txXfrm>
    </dsp:sp>
    <dsp:sp modelId="{36EB905F-3609-43F7-AA0D-96C0793A0B06}">
      <dsp:nvSpPr>
        <dsp:cNvPr id="0" name=""/>
        <dsp:cNvSpPr/>
      </dsp:nvSpPr>
      <dsp:spPr>
        <a:xfrm>
          <a:off x="9422" y="928514"/>
          <a:ext cx="3703649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u="none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Praxistagsgruppen</a:t>
          </a:r>
          <a:endParaRPr lang="de-DE" sz="2400" b="1" u="none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4520" y="953612"/>
        <a:ext cx="3653453" cy="806727"/>
      </dsp:txXfrm>
    </dsp:sp>
    <dsp:sp modelId="{B8976913-811C-4A20-ADD8-121900700F14}">
      <dsp:nvSpPr>
        <dsp:cNvPr id="0" name=""/>
        <dsp:cNvSpPr/>
      </dsp:nvSpPr>
      <dsp:spPr>
        <a:xfrm>
          <a:off x="16645" y="1855419"/>
          <a:ext cx="3689203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Werkwoche</a:t>
          </a:r>
          <a:endParaRPr lang="de-DE" sz="2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1743" y="1880517"/>
        <a:ext cx="3639007" cy="806727"/>
      </dsp:txXfrm>
    </dsp:sp>
    <dsp:sp modelId="{86F48279-29CD-4A3F-8713-79BE3F8016E0}">
      <dsp:nvSpPr>
        <dsp:cNvPr id="0" name=""/>
        <dsp:cNvSpPr/>
      </dsp:nvSpPr>
      <dsp:spPr>
        <a:xfrm>
          <a:off x="2" y="2808312"/>
          <a:ext cx="3660480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Exkursionen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BIZ</a:t>
          </a:r>
          <a:endParaRPr lang="de-DE" sz="1600" b="1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-BBW </a:t>
          </a: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2"/>
            </a:rPr>
            <a:t>Volmarstein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5100" y="2833410"/>
        <a:ext cx="3610284" cy="806727"/>
      </dsp:txXfrm>
    </dsp:sp>
    <dsp:sp modelId="{F78FF962-D277-4604-9B19-E354BBE443C5}">
      <dsp:nvSpPr>
        <dsp:cNvPr id="0" name=""/>
        <dsp:cNvSpPr/>
      </dsp:nvSpPr>
      <dsp:spPr>
        <a:xfrm>
          <a:off x="3957137" y="936106"/>
          <a:ext cx="3603702" cy="147373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baseline="0" dirty="0" smtClean="0">
              <a:solidFill>
                <a:schemeClr val="tx1"/>
              </a:solidFill>
              <a:latin typeface="Verdana" pitchFamily="34" charset="0"/>
            </a:rPr>
            <a:t>Arbeitslehre / Deutsch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baseline="0" dirty="0" smtClean="0">
              <a:solidFill>
                <a:schemeClr val="tx1"/>
              </a:solidFill>
              <a:latin typeface="Verdana" pitchFamily="34" charset="0"/>
            </a:rPr>
            <a:t>Berufsfelder,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baseline="0" dirty="0" smtClean="0">
              <a:solidFill>
                <a:schemeClr val="tx1"/>
              </a:solidFill>
              <a:latin typeface="Verdana" pitchFamily="34" charset="0"/>
            </a:rPr>
            <a:t>Potentialanalyse,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baseline="0" dirty="0" smtClean="0">
              <a:solidFill>
                <a:schemeClr val="tx1"/>
              </a:solidFill>
              <a:latin typeface="Verdana" pitchFamily="34" charset="0"/>
            </a:rPr>
            <a:t> Bewerbung,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baseline="0" dirty="0" smtClean="0">
              <a:solidFill>
                <a:schemeClr val="tx1"/>
              </a:solidFill>
              <a:latin typeface="Verdana" pitchFamily="34" charset="0"/>
            </a:rPr>
            <a:t>Lebenslauf</a:t>
          </a:r>
          <a:endParaRPr lang="de-DE" sz="1400" b="1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4000301" y="979270"/>
        <a:ext cx="3517374" cy="1387408"/>
      </dsp:txXfrm>
    </dsp:sp>
    <dsp:sp modelId="{FA9CEAFB-E866-44D7-8971-718CD9DF63BE}">
      <dsp:nvSpPr>
        <dsp:cNvPr id="0" name=""/>
        <dsp:cNvSpPr/>
      </dsp:nvSpPr>
      <dsp:spPr>
        <a:xfrm>
          <a:off x="3967486" y="2520277"/>
          <a:ext cx="3540909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Forum</a:t>
          </a:r>
          <a:endParaRPr lang="de-DE" sz="2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992584" y="2545375"/>
        <a:ext cx="3490713" cy="806727"/>
      </dsp:txXfrm>
    </dsp:sp>
    <dsp:sp modelId="{594A0879-C61E-446A-ADD7-B56AD34FEB81}">
      <dsp:nvSpPr>
        <dsp:cNvPr id="0" name=""/>
        <dsp:cNvSpPr/>
      </dsp:nvSpPr>
      <dsp:spPr>
        <a:xfrm>
          <a:off x="3967486" y="3456383"/>
          <a:ext cx="3540909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Vor- und Nachbereitung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992584" y="3481481"/>
        <a:ext cx="3490713" cy="8067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8038"/>
          <a:ext cx="7339393" cy="73836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</a:t>
          </a:r>
          <a:endParaRPr lang="de-DE" sz="4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1626" y="29664"/>
        <a:ext cx="7296141" cy="695111"/>
      </dsp:txXfrm>
    </dsp:sp>
    <dsp:sp modelId="{36EB905F-3609-43F7-AA0D-96C0793A0B06}">
      <dsp:nvSpPr>
        <dsp:cNvPr id="0" name=""/>
        <dsp:cNvSpPr/>
      </dsp:nvSpPr>
      <dsp:spPr>
        <a:xfrm>
          <a:off x="0" y="802012"/>
          <a:ext cx="351490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Schüler-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betriebspraktikum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1626" y="823638"/>
        <a:ext cx="3471654" cy="695111"/>
      </dsp:txXfrm>
    </dsp:sp>
    <dsp:sp modelId="{B8976913-811C-4A20-ADD8-121900700F14}">
      <dsp:nvSpPr>
        <dsp:cNvPr id="0" name=""/>
        <dsp:cNvSpPr/>
      </dsp:nvSpPr>
      <dsp:spPr>
        <a:xfrm>
          <a:off x="16730" y="1597255"/>
          <a:ext cx="350119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Tagespraktikum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356" y="1618881"/>
        <a:ext cx="3457944" cy="695111"/>
      </dsp:txXfrm>
    </dsp:sp>
    <dsp:sp modelId="{86F48279-29CD-4A3F-8713-79BE3F8016E0}">
      <dsp:nvSpPr>
        <dsp:cNvPr id="0" name=""/>
        <dsp:cNvSpPr/>
      </dsp:nvSpPr>
      <dsp:spPr>
        <a:xfrm>
          <a:off x="30360" y="2395869"/>
          <a:ext cx="3473936" cy="141029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Orte des Praktikums: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WfbM  </a:t>
          </a: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/ BBW  /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1. Arbeitsmarkt / Integrationsfirmen</a:t>
          </a:r>
        </a:p>
      </dsp:txBody>
      <dsp:txXfrm>
        <a:off x="71666" y="2437175"/>
        <a:ext cx="3391324" cy="1327684"/>
      </dsp:txXfrm>
    </dsp:sp>
    <dsp:sp modelId="{46A2E183-BA73-429B-B76D-90BE8278BAF1}">
      <dsp:nvSpPr>
        <dsp:cNvPr id="0" name=""/>
        <dsp:cNvSpPr/>
      </dsp:nvSpPr>
      <dsp:spPr>
        <a:xfrm>
          <a:off x="30360" y="3866415"/>
          <a:ext cx="347393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Praktikumsbögen 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1986" y="3888041"/>
        <a:ext cx="3430684" cy="695111"/>
      </dsp:txXfrm>
    </dsp:sp>
    <dsp:sp modelId="{FA9CEAFB-E866-44D7-8971-718CD9DF63BE}">
      <dsp:nvSpPr>
        <dsp:cNvPr id="0" name=""/>
        <dsp:cNvSpPr/>
      </dsp:nvSpPr>
      <dsp:spPr>
        <a:xfrm>
          <a:off x="3820034" y="798642"/>
          <a:ext cx="351490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Kontakt zu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Praktikumsstellen 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41660" y="820268"/>
        <a:ext cx="3471654" cy="695111"/>
      </dsp:txXfrm>
    </dsp:sp>
    <dsp:sp modelId="{ECD20586-A2E2-4AD1-BF13-9C01E3BBED7F}">
      <dsp:nvSpPr>
        <dsp:cNvPr id="0" name=""/>
        <dsp:cNvSpPr/>
      </dsp:nvSpPr>
      <dsp:spPr>
        <a:xfrm>
          <a:off x="3826889" y="1597255"/>
          <a:ext cx="350119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Planung 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Organisation</a:t>
          </a:r>
        </a:p>
      </dsp:txBody>
      <dsp:txXfrm>
        <a:off x="3848515" y="1618881"/>
        <a:ext cx="3457944" cy="695111"/>
      </dsp:txXfrm>
    </dsp:sp>
    <dsp:sp modelId="{A8FA9ADF-9A5A-472D-8516-B7E5D56AC906}">
      <dsp:nvSpPr>
        <dsp:cNvPr id="0" name=""/>
        <dsp:cNvSpPr/>
      </dsp:nvSpPr>
      <dsp:spPr>
        <a:xfrm>
          <a:off x="3840518" y="2395869"/>
          <a:ext cx="3473936" cy="104743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Vorgespräche der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Werkstätten in der Schule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71196" y="2426547"/>
        <a:ext cx="3412580" cy="986078"/>
      </dsp:txXfrm>
    </dsp:sp>
    <dsp:sp modelId="{9DE13714-5E98-4532-B559-48C9DC464ACA}">
      <dsp:nvSpPr>
        <dsp:cNvPr id="0" name=""/>
        <dsp:cNvSpPr/>
      </dsp:nvSpPr>
      <dsp:spPr>
        <a:xfrm>
          <a:off x="3840518" y="3503554"/>
          <a:ext cx="347393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Praktikumsbesuche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62144" y="3525180"/>
        <a:ext cx="3430684" cy="695111"/>
      </dsp:txXfrm>
    </dsp:sp>
    <dsp:sp modelId="{82CBE71F-1A5F-46F7-958A-2BEE201DCBAB}">
      <dsp:nvSpPr>
        <dsp:cNvPr id="0" name=""/>
        <dsp:cNvSpPr/>
      </dsp:nvSpPr>
      <dsp:spPr>
        <a:xfrm>
          <a:off x="3840518" y="4302168"/>
          <a:ext cx="347393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Abschlussgespräch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62144" y="4323794"/>
        <a:ext cx="3430684" cy="6951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24490"/>
          <a:ext cx="7049892" cy="152902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bg1">
                <a:lumMod val="50000"/>
                <a:shade val="30000"/>
                <a:satMod val="115000"/>
              </a:schemeClr>
            </a:gs>
            <a:gs pos="50000">
              <a:schemeClr val="bg1">
                <a:lumMod val="50000"/>
                <a:shade val="67500"/>
                <a:satMod val="115000"/>
              </a:schemeClr>
            </a:gs>
            <a:gs pos="100000">
              <a:schemeClr val="bg1">
                <a:lumMod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Koordination</a:t>
          </a:r>
          <a:endParaRPr lang="de-DE" sz="3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4784" y="69274"/>
        <a:ext cx="6960324" cy="1439454"/>
      </dsp:txXfrm>
    </dsp:sp>
    <dsp:sp modelId="{36EB905F-3609-43F7-AA0D-96C0793A0B06}">
      <dsp:nvSpPr>
        <dsp:cNvPr id="0" name=""/>
        <dsp:cNvSpPr/>
      </dsp:nvSpPr>
      <dsp:spPr>
        <a:xfrm>
          <a:off x="1194402" y="1710109"/>
          <a:ext cx="4667979" cy="962963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Berufswegekonferenzen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22606" y="1738313"/>
        <a:ext cx="4611571" cy="906555"/>
      </dsp:txXfrm>
    </dsp:sp>
    <dsp:sp modelId="{313AA469-381E-4862-B19F-E8989B172CA3}">
      <dsp:nvSpPr>
        <dsp:cNvPr id="0" name=""/>
        <dsp:cNvSpPr/>
      </dsp:nvSpPr>
      <dsp:spPr>
        <a:xfrm>
          <a:off x="1277745" y="2853682"/>
          <a:ext cx="4501293" cy="2402423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Anmeldungsprozess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- </a:t>
          </a:r>
          <a:r>
            <a:rPr lang="de-DE" sz="1800" b="1" kern="1200" dirty="0" smtClean="0">
              <a:solidFill>
                <a:schemeClr val="tx1"/>
              </a:solidFill>
            </a:rPr>
            <a:t>WfbM</a:t>
          </a:r>
          <a:endParaRPr lang="de-DE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-BBW </a:t>
          </a:r>
          <a:r>
            <a:rPr lang="de-DE" sz="1800" b="1" kern="1200" dirty="0" err="1" smtClean="0">
              <a:solidFill>
                <a:schemeClr val="tx1"/>
              </a:solidFill>
            </a:rPr>
            <a:t>Volmarstein</a:t>
          </a:r>
          <a:endParaRPr lang="de-DE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- Berufskolleg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-berufsvorbereitende Maßnahmen</a:t>
          </a:r>
          <a:endParaRPr lang="de-DE" sz="1800" b="1" kern="1200" dirty="0">
            <a:solidFill>
              <a:schemeClr val="tx1"/>
            </a:solidFill>
          </a:endParaRPr>
        </a:p>
      </dsp:txBody>
      <dsp:txXfrm>
        <a:off x="1348110" y="2924047"/>
        <a:ext cx="4360563" cy="22616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14041"/>
          <a:ext cx="7411570" cy="118630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IFD</a:t>
          </a:r>
          <a:r>
            <a:rPr lang="de-DE" sz="3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  </a:t>
          </a:r>
          <a:r>
            <a:rPr lang="de-DE" sz="1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( Integrationsfachdienst )</a:t>
          </a:r>
          <a:endParaRPr lang="de-DE" sz="1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4746" y="48787"/>
        <a:ext cx="7342078" cy="1116811"/>
      </dsp:txXfrm>
    </dsp:sp>
    <dsp:sp modelId="{36EB905F-3609-43F7-AA0D-96C0793A0B06}">
      <dsp:nvSpPr>
        <dsp:cNvPr id="0" name=""/>
        <dsp:cNvSpPr/>
      </dsp:nvSpPr>
      <dsp:spPr>
        <a:xfrm>
          <a:off x="28278" y="1285100"/>
          <a:ext cx="3504918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3024" y="1319846"/>
        <a:ext cx="3435426" cy="1116811"/>
      </dsp:txXfrm>
    </dsp:sp>
    <dsp:sp modelId="{B8976913-811C-4A20-ADD8-121900700F14}">
      <dsp:nvSpPr>
        <dsp:cNvPr id="0" name=""/>
        <dsp:cNvSpPr/>
      </dsp:nvSpPr>
      <dsp:spPr>
        <a:xfrm>
          <a:off x="28789" y="2600448"/>
          <a:ext cx="3504957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Potentialanalyse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3535" y="2635194"/>
        <a:ext cx="3435465" cy="1116811"/>
      </dsp:txXfrm>
    </dsp:sp>
    <dsp:sp modelId="{86F48279-29CD-4A3F-8713-79BE3F8016E0}">
      <dsp:nvSpPr>
        <dsp:cNvPr id="0" name=""/>
        <dsp:cNvSpPr/>
      </dsp:nvSpPr>
      <dsp:spPr>
        <a:xfrm>
          <a:off x="15044" y="3853210"/>
          <a:ext cx="3531386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Berufsorientierung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Berufsfelderkundungen</a:t>
          </a:r>
        </a:p>
      </dsp:txBody>
      <dsp:txXfrm>
        <a:off x="49790" y="3887956"/>
        <a:ext cx="3461894" cy="1116811"/>
      </dsp:txXfrm>
    </dsp:sp>
    <dsp:sp modelId="{B4959953-8638-4EFD-B31C-423442C1E995}">
      <dsp:nvSpPr>
        <dsp:cNvPr id="0" name=""/>
        <dsp:cNvSpPr/>
      </dsp:nvSpPr>
      <dsp:spPr>
        <a:xfrm>
          <a:off x="3845184" y="1285100"/>
          <a:ext cx="3556595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Praktikumssuche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und  -begleitung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79930" y="1319846"/>
        <a:ext cx="3487103" cy="1116811"/>
      </dsp:txXfrm>
    </dsp:sp>
    <dsp:sp modelId="{E992C5CB-B439-4CDF-A80C-BF757A90D7FC}">
      <dsp:nvSpPr>
        <dsp:cNvPr id="0" name=""/>
        <dsp:cNvSpPr/>
      </dsp:nvSpPr>
      <dsp:spPr>
        <a:xfrm>
          <a:off x="3845184" y="2569155"/>
          <a:ext cx="3556595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Training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arbeitsrelevanter sozialer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Kompetenzen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79930" y="2603901"/>
        <a:ext cx="3487103" cy="11168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9461"/>
          <a:ext cx="5826952" cy="97233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u="none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Arbeitsagentur</a:t>
          </a:r>
          <a:endParaRPr lang="de-DE" sz="4800" b="1" u="none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8479" y="37940"/>
        <a:ext cx="5769994" cy="915378"/>
      </dsp:txXfrm>
    </dsp:sp>
    <dsp:sp modelId="{16F190A7-2017-44E5-88DB-0E4AE50D3FC2}">
      <dsp:nvSpPr>
        <dsp:cNvPr id="0" name=""/>
        <dsp:cNvSpPr/>
      </dsp:nvSpPr>
      <dsp:spPr>
        <a:xfrm>
          <a:off x="792097" y="4104452"/>
          <a:ext cx="4121441" cy="97233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0" kern="1200" baseline="0" dirty="0" smtClean="0">
              <a:solidFill>
                <a:schemeClr val="tx1"/>
              </a:solidFill>
              <a:latin typeface="Verdana" panose="020B0604030504040204" pitchFamily="34" charset="0"/>
            </a:rPr>
            <a:t>Technischer Dienst</a:t>
          </a:r>
          <a:endParaRPr lang="de-DE" sz="2000" b="1" i="0" kern="1200" baseline="0" dirty="0">
            <a:solidFill>
              <a:schemeClr val="tx1"/>
            </a:solidFill>
            <a:latin typeface="Verdana" panose="020B0604030504040204" pitchFamily="34" charset="0"/>
          </a:endParaRPr>
        </a:p>
      </dsp:txBody>
      <dsp:txXfrm>
        <a:off x="820576" y="4132931"/>
        <a:ext cx="4064483" cy="915378"/>
      </dsp:txXfrm>
    </dsp:sp>
    <dsp:sp modelId="{9209867F-113F-48A0-B6EC-8AFA68F995E2}">
      <dsp:nvSpPr>
        <dsp:cNvPr id="0" name=""/>
        <dsp:cNvSpPr/>
      </dsp:nvSpPr>
      <dsp:spPr>
        <a:xfrm>
          <a:off x="826074" y="1079015"/>
          <a:ext cx="4140759" cy="97233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Berufsberatung 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54553" y="1107494"/>
        <a:ext cx="4083801" cy="915378"/>
      </dsp:txXfrm>
    </dsp:sp>
    <dsp:sp modelId="{FD51F074-8C00-42CE-9100-A2DC61B5FBCB}">
      <dsp:nvSpPr>
        <dsp:cNvPr id="0" name=""/>
        <dsp:cNvSpPr/>
      </dsp:nvSpPr>
      <dsp:spPr>
        <a:xfrm>
          <a:off x="792084" y="2086421"/>
          <a:ext cx="4163641" cy="97233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Berufsspsychologische</a:t>
          </a: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Tests</a:t>
          </a:r>
          <a:endParaRPr lang="de-DE" sz="1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20563" y="2114900"/>
        <a:ext cx="4106683" cy="915378"/>
      </dsp:txXfrm>
    </dsp:sp>
    <dsp:sp modelId="{86F48279-29CD-4A3F-8713-79BE3F8016E0}">
      <dsp:nvSpPr>
        <dsp:cNvPr id="0" name=""/>
        <dsp:cNvSpPr/>
      </dsp:nvSpPr>
      <dsp:spPr>
        <a:xfrm>
          <a:off x="792084" y="3096343"/>
          <a:ext cx="4101335" cy="97233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Medizinischer</a:t>
          </a: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Dienst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20563" y="3124822"/>
        <a:ext cx="4044377" cy="9153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10032"/>
          <a:ext cx="7121830" cy="93996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</a:t>
          </a:r>
          <a:endParaRPr lang="de-DE" sz="4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7530" y="37562"/>
        <a:ext cx="7066770" cy="884900"/>
      </dsp:txXfrm>
    </dsp:sp>
    <dsp:sp modelId="{36EB905F-3609-43F7-AA0D-96C0793A0B06}">
      <dsp:nvSpPr>
        <dsp:cNvPr id="0" name=""/>
        <dsp:cNvSpPr/>
      </dsp:nvSpPr>
      <dsp:spPr>
        <a:xfrm>
          <a:off x="1206589" y="993110"/>
          <a:ext cx="4715612" cy="93996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Suche von Praktikumsplätzen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34119" y="1020640"/>
        <a:ext cx="4660552" cy="884900"/>
      </dsp:txXfrm>
    </dsp:sp>
    <dsp:sp modelId="{B8976913-811C-4A20-ADD8-121900700F14}">
      <dsp:nvSpPr>
        <dsp:cNvPr id="0" name=""/>
        <dsp:cNvSpPr/>
      </dsp:nvSpPr>
      <dsp:spPr>
        <a:xfrm>
          <a:off x="1215786" y="2030071"/>
          <a:ext cx="4697218" cy="93996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Wahrnehmung von Terminen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43316" y="2057601"/>
        <a:ext cx="4642158" cy="884900"/>
      </dsp:txXfrm>
    </dsp:sp>
    <dsp:sp modelId="{86F48279-29CD-4A3F-8713-79BE3F8016E0}">
      <dsp:nvSpPr>
        <dsp:cNvPr id="0" name=""/>
        <dsp:cNvSpPr/>
      </dsp:nvSpPr>
      <dsp:spPr>
        <a:xfrm>
          <a:off x="1224939" y="3045079"/>
          <a:ext cx="4678912" cy="93996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Informationsaustausch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52469" y="3072609"/>
        <a:ext cx="4623852" cy="884900"/>
      </dsp:txXfrm>
    </dsp:sp>
    <dsp:sp modelId="{1515532E-8A71-4990-8BBD-EA79442A0B62}">
      <dsp:nvSpPr>
        <dsp:cNvPr id="0" name=""/>
        <dsp:cNvSpPr/>
      </dsp:nvSpPr>
      <dsp:spPr>
        <a:xfrm>
          <a:off x="1206569" y="4060087"/>
          <a:ext cx="4715653" cy="93996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Entscheidungsfindung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Ziel: Anmeldung</a:t>
          </a:r>
        </a:p>
      </dsp:txBody>
      <dsp:txXfrm>
        <a:off x="1234099" y="4087617"/>
        <a:ext cx="4660593" cy="8849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16813"/>
          <a:ext cx="7338894" cy="147577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   </a:t>
          </a:r>
          <a:r>
            <a:rPr lang="de-DE" sz="2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von Eltern und SchülerInnen </a:t>
          </a:r>
          <a:endParaRPr lang="de-DE" sz="2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3224" y="60037"/>
        <a:ext cx="7252446" cy="1389331"/>
      </dsp:txXfrm>
    </dsp:sp>
    <dsp:sp modelId="{36EB905F-3609-43F7-AA0D-96C0793A0B06}">
      <dsp:nvSpPr>
        <dsp:cNvPr id="0" name=""/>
        <dsp:cNvSpPr/>
      </dsp:nvSpPr>
      <dsp:spPr>
        <a:xfrm>
          <a:off x="62505" y="1526328"/>
          <a:ext cx="3498184" cy="91108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Sozialpädiatrisches Zentrum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9190" y="1553013"/>
        <a:ext cx="3444814" cy="857717"/>
      </dsp:txXfrm>
    </dsp:sp>
    <dsp:sp modelId="{B8976913-811C-4A20-ADD8-121900700F14}">
      <dsp:nvSpPr>
        <dsp:cNvPr id="0" name=""/>
        <dsp:cNvSpPr/>
      </dsp:nvSpPr>
      <dsp:spPr>
        <a:xfrm>
          <a:off x="62503" y="2527102"/>
          <a:ext cx="3498187" cy="91108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Ständige schulbegleitende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 / Coaching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9188" y="2553787"/>
        <a:ext cx="3444817" cy="857717"/>
      </dsp:txXfrm>
    </dsp:sp>
    <dsp:sp modelId="{86F48279-29CD-4A3F-8713-79BE3F8016E0}">
      <dsp:nvSpPr>
        <dsp:cNvPr id="0" name=""/>
        <dsp:cNvSpPr/>
      </dsp:nvSpPr>
      <dsp:spPr>
        <a:xfrm>
          <a:off x="39465" y="3507578"/>
          <a:ext cx="3544264" cy="91108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Hilfsmittel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Therapie / Pflege / UK</a:t>
          </a:r>
        </a:p>
      </dsp:txBody>
      <dsp:txXfrm>
        <a:off x="66150" y="3534263"/>
        <a:ext cx="3490894" cy="857717"/>
      </dsp:txXfrm>
    </dsp:sp>
    <dsp:sp modelId="{1515532E-8A71-4990-8BBD-EA79442A0B62}">
      <dsp:nvSpPr>
        <dsp:cNvPr id="0" name=""/>
        <dsp:cNvSpPr/>
      </dsp:nvSpPr>
      <dsp:spPr>
        <a:xfrm>
          <a:off x="33543" y="4489512"/>
          <a:ext cx="3556108" cy="91108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Elternabend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0228" y="4516197"/>
        <a:ext cx="3502738" cy="857717"/>
      </dsp:txXfrm>
    </dsp:sp>
    <dsp:sp modelId="{FD3F79C7-6CEB-4611-9D82-F23E7B41190D}">
      <dsp:nvSpPr>
        <dsp:cNvPr id="0" name=""/>
        <dsp:cNvSpPr/>
      </dsp:nvSpPr>
      <dsp:spPr>
        <a:xfrm>
          <a:off x="3950449" y="1546626"/>
          <a:ext cx="3360823" cy="91108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Freizeitgestaltung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977134" y="1573311"/>
        <a:ext cx="3307453" cy="857717"/>
      </dsp:txXfrm>
    </dsp:sp>
    <dsp:sp modelId="{202D5BD7-6362-485E-AA7C-8E1E32F7EB3D}">
      <dsp:nvSpPr>
        <dsp:cNvPr id="0" name=""/>
        <dsp:cNvSpPr/>
      </dsp:nvSpPr>
      <dsp:spPr>
        <a:xfrm>
          <a:off x="3958222" y="2549315"/>
          <a:ext cx="3360421" cy="91108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Gesetzliche Betreuung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984907" y="2576000"/>
        <a:ext cx="3307051" cy="857717"/>
      </dsp:txXfrm>
    </dsp:sp>
    <dsp:sp modelId="{BA1AB217-DE64-4B3D-A49C-C84BCEA6513E}">
      <dsp:nvSpPr>
        <dsp:cNvPr id="0" name=""/>
        <dsp:cNvSpPr/>
      </dsp:nvSpPr>
      <dsp:spPr>
        <a:xfrm>
          <a:off x="4003978" y="4464493"/>
          <a:ext cx="3340837" cy="91108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Wohnmöglichkeiten</a:t>
          </a:r>
          <a:endParaRPr lang="de-DE" sz="16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030663" y="4491178"/>
        <a:ext cx="3287467" cy="857717"/>
      </dsp:txXfrm>
    </dsp:sp>
    <dsp:sp modelId="{73075549-A9BE-4895-9D8A-42B77C17C39F}">
      <dsp:nvSpPr>
        <dsp:cNvPr id="0" name=""/>
        <dsp:cNvSpPr/>
      </dsp:nvSpPr>
      <dsp:spPr>
        <a:xfrm>
          <a:off x="3998119" y="3528396"/>
          <a:ext cx="3346696" cy="91108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 Abende </a:t>
          </a: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2"/>
            </a:rPr>
            <a:t>Färberei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024804" y="3555081"/>
        <a:ext cx="3293326" cy="857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4334C-D69C-463E-B2CA-44BF7ACEC924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6739B-8521-46E5-8193-FAB2F4317D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704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6739B-8521-46E5-8193-FAB2F4317D5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63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6739B-8521-46E5-8193-FAB2F4317D5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931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6739B-8521-46E5-8193-FAB2F4317D5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08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5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71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79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21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74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22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41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02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52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36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55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9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16204" y="836712"/>
            <a:ext cx="616867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Übergang </a:t>
            </a:r>
          </a:p>
          <a:p>
            <a:pPr algn="ctr"/>
            <a:r>
              <a:rPr lang="de-DE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Schule </a:t>
            </a:r>
            <a:r>
              <a:rPr lang="de-DE" sz="8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-</a:t>
            </a:r>
            <a:r>
              <a:rPr lang="de-DE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 Beruf</a:t>
            </a:r>
            <a:endParaRPr lang="de-DE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380075" y="2967335"/>
            <a:ext cx="6425157" cy="466281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de-DE" sz="36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de-DE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de-DE" sz="3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LVR-Förderschule </a:t>
            </a:r>
          </a:p>
          <a:p>
            <a:pPr algn="ctr"/>
            <a:r>
              <a:rPr lang="de-DE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Melanchthonstr. 11</a:t>
            </a:r>
          </a:p>
          <a:p>
            <a:pPr algn="ctr"/>
            <a:r>
              <a:rPr lang="de-DE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42281 Wuppertal</a:t>
            </a:r>
          </a:p>
          <a:p>
            <a:pPr algn="ctr"/>
            <a:endParaRPr lang="de-DE" sz="32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600"/>
              </a:lnSpc>
            </a:pPr>
            <a:r>
              <a:rPr lang="de-DE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   </a:t>
            </a: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Die </a:t>
            </a:r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Berufswegeplanung wird für jede(n) </a:t>
            </a:r>
            <a:r>
              <a:rPr lang="de-DE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SchülerIn</a:t>
            </a:r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 individuell durchgeführt</a:t>
            </a: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.</a:t>
            </a:r>
          </a:p>
          <a:p>
            <a:pPr>
              <a:lnSpc>
                <a:spcPts val="600"/>
              </a:lnSpc>
            </a:pP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 </a:t>
            </a:r>
            <a:endParaRPr lang="de-DE" sz="1100" b="1" cap="none" spc="50" dirty="0" smtClean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0">
              <a:lnSpc>
                <a:spcPts val="600"/>
              </a:lnSpc>
            </a:pP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Daraus folgt, </a:t>
            </a:r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dass nicht alle Punkte für jede(n) </a:t>
            </a:r>
            <a:r>
              <a:rPr lang="de-DE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SchülerIn</a:t>
            </a:r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 von Bedeutung sind</a:t>
            </a:r>
            <a:r>
              <a:rPr lang="de-DE" sz="1100" dirty="0">
                <a:latin typeface="Verdana"/>
                <a:ea typeface="Calibri"/>
              </a:rPr>
              <a:t>.</a:t>
            </a:r>
            <a:endParaRPr lang="de-DE" sz="1100" dirty="0">
              <a:ea typeface="Calibri"/>
            </a:endParaRPr>
          </a:p>
          <a:p>
            <a:pPr algn="ctr"/>
            <a:endParaRPr lang="de-DE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de-DE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de-DE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de-DE" sz="1400" cap="none" spc="50" dirty="0" smtClean="0">
              <a:ln w="11430"/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0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284826140"/>
              </p:ext>
            </p:extLst>
          </p:nvPr>
        </p:nvGraphicFramePr>
        <p:xfrm>
          <a:off x="899592" y="620688"/>
          <a:ext cx="734481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40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3F79C7-6CEB-4611-9D82-F23E7B411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FD3F79C7-6CEB-4611-9D82-F23E7B411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FD3F79C7-6CEB-4611-9D82-F23E7B411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FD3F79C7-6CEB-4611-9D82-F23E7B411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2D5BD7-6362-485E-AA7C-8E1E32F7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202D5BD7-6362-485E-AA7C-8E1E32F7E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202D5BD7-6362-485E-AA7C-8E1E32F7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202D5BD7-6362-485E-AA7C-8E1E32F7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075549-A9BE-4895-9D8A-42B77C17C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73075549-A9BE-4895-9D8A-42B77C17C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73075549-A9BE-4895-9D8A-42B77C17C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73075549-A9BE-4895-9D8A-42B77C17C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1AB217-DE64-4B3D-A49C-C84BCEA65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graphicEl>
                                              <a:dgm id="{BA1AB217-DE64-4B3D-A49C-C84BCEA651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BA1AB217-DE64-4B3D-A49C-C84BCEA65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BA1AB217-DE64-4B3D-A49C-C84BCEA65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438045971"/>
              </p:ext>
            </p:extLst>
          </p:nvPr>
        </p:nvGraphicFramePr>
        <p:xfrm>
          <a:off x="755576" y="692696"/>
          <a:ext cx="741682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44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02BE5A-7DA8-4EF6-98B8-BA72D6566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DA02BE5A-7DA8-4EF6-98B8-BA72D6566D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DA02BE5A-7DA8-4EF6-98B8-BA72D6566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A02BE5A-7DA8-4EF6-98B8-BA72D6566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0590C7-58D1-448C-B770-65853F9C3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510590C7-58D1-448C-B770-65853F9C3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10590C7-58D1-448C-B770-65853F9C3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510590C7-58D1-448C-B770-65853F9C3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60107" y="764703"/>
            <a:ext cx="842493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Calibri" panose="020F0502020204030204" pitchFamily="34" charset="0"/>
              </a:rPr>
              <a:t>Herzlichen Dank für </a:t>
            </a:r>
          </a:p>
          <a:p>
            <a:pPr algn="ctr"/>
            <a:r>
              <a:rPr lang="de-DE" sz="4800" dirty="0" smtClean="0">
                <a:latin typeface="Calibri" panose="020F0502020204030204" pitchFamily="34" charset="0"/>
              </a:rPr>
              <a:t>Ihre Aufmerksamkeit</a:t>
            </a:r>
            <a:r>
              <a:rPr lang="de-DE" sz="3200" dirty="0" smtClean="0">
                <a:latin typeface="Calibri" panose="020F0502020204030204" pitchFamily="34" charset="0"/>
              </a:rPr>
              <a:t>.</a:t>
            </a:r>
          </a:p>
          <a:p>
            <a:pPr algn="ctr"/>
            <a:endParaRPr lang="de-DE" sz="2400" dirty="0" smtClean="0">
              <a:latin typeface="Calibri" panose="020F0502020204030204" pitchFamily="34" charset="0"/>
            </a:endParaRPr>
          </a:p>
          <a:p>
            <a:pPr algn="ctr"/>
            <a:endParaRPr lang="de-DE" sz="2400" dirty="0" smtClean="0">
              <a:latin typeface="Calibri" panose="020F0502020204030204" pitchFamily="34" charset="0"/>
            </a:endParaRPr>
          </a:p>
          <a:p>
            <a:pPr algn="ctr"/>
            <a:r>
              <a:rPr lang="de-DE" sz="2000" spc="50" dirty="0" smtClean="0">
                <a:ln w="11430"/>
                <a:latin typeface="Calibri" panose="020F0502020204030204" pitchFamily="34" charset="0"/>
              </a:rPr>
              <a:t>Abschluss-Stufe der</a:t>
            </a:r>
          </a:p>
          <a:p>
            <a:pPr algn="ctr"/>
            <a:r>
              <a:rPr lang="de-DE" sz="2000" spc="50" dirty="0" smtClean="0">
                <a:ln w="11430"/>
                <a:latin typeface="Calibri" panose="020F0502020204030204" pitchFamily="34" charset="0"/>
              </a:rPr>
              <a:t>LVR-Förderschule</a:t>
            </a:r>
            <a:r>
              <a:rPr lang="de-DE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endParaRPr lang="de-DE" sz="2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de-DE" sz="2000" spc="50" dirty="0">
                <a:ln w="11430"/>
                <a:latin typeface="Calibri" panose="020F0502020204030204" pitchFamily="34" charset="0"/>
              </a:rPr>
              <a:t>Melanchthonstr. 11</a:t>
            </a:r>
          </a:p>
          <a:p>
            <a:pPr algn="ctr"/>
            <a:r>
              <a:rPr lang="de-DE" sz="2000" spc="50" dirty="0">
                <a:ln w="11430"/>
                <a:latin typeface="Calibri" panose="020F0502020204030204" pitchFamily="34" charset="0"/>
              </a:rPr>
              <a:t>42281 Wuppertal</a:t>
            </a:r>
            <a:endParaRPr lang="de-DE" sz="2000" dirty="0">
              <a:latin typeface="Calibri" panose="020F0502020204030204" pitchFamily="34" charset="0"/>
            </a:endParaRPr>
          </a:p>
          <a:p>
            <a:pPr algn="ctr"/>
            <a:r>
              <a:rPr lang="de-DE" sz="2000" dirty="0">
                <a:latin typeface="Calibri" panose="020F0502020204030204" pitchFamily="34" charset="0"/>
              </a:rPr>
              <a:t>0202 / 870 960</a:t>
            </a:r>
          </a:p>
          <a:p>
            <a:pPr algn="ctr"/>
            <a:r>
              <a:rPr lang="de-DE" sz="2000" dirty="0">
                <a:latin typeface="Calibri" panose="020F0502020204030204" pitchFamily="34" charset="0"/>
              </a:rPr>
              <a:t>fskme-wuppertal@lvr.de</a:t>
            </a:r>
          </a:p>
          <a:p>
            <a:pPr algn="ctr"/>
            <a:r>
              <a:rPr lang="de-DE" sz="2000" dirty="0">
                <a:latin typeface="Calibri" panose="020F0502020204030204" pitchFamily="34" charset="0"/>
              </a:rPr>
              <a:t>www.foerderschule-kme-wuppertal.lvr.de</a:t>
            </a:r>
          </a:p>
          <a:p>
            <a:pPr algn="ctr"/>
            <a:endParaRPr lang="de-DE" sz="2400" dirty="0" smtClean="0">
              <a:latin typeface="Calibri" panose="020F0502020204030204" pitchFamily="34" charset="0"/>
            </a:endParaRPr>
          </a:p>
          <a:p>
            <a:pPr algn="ctr"/>
            <a:r>
              <a:rPr lang="de-DE" sz="1400" dirty="0" smtClean="0">
                <a:latin typeface="Calibri" panose="020F0502020204030204" pitchFamily="34" charset="0"/>
              </a:rPr>
              <a:t>Arbeitsergebnis der SchiF-Tage vom 8. Januar und 2. Mai 2014</a:t>
            </a:r>
          </a:p>
          <a:p>
            <a:pPr algn="ctr"/>
            <a:r>
              <a:rPr lang="de-DE" sz="1400" dirty="0">
                <a:latin typeface="Calibri" panose="020F0502020204030204" pitchFamily="34" charset="0"/>
              </a:rPr>
              <a:t>Aktualisiert am 4. Mai 2016 / SchiF-Tag</a:t>
            </a:r>
          </a:p>
          <a:p>
            <a:pPr algn="ctr"/>
            <a:endParaRPr lang="de-DE" dirty="0">
              <a:latin typeface="Calibri" panose="020F0502020204030204" pitchFamily="34" charset="0"/>
            </a:endParaRPr>
          </a:p>
          <a:p>
            <a:pPr algn="ctr"/>
            <a:r>
              <a:rPr lang="de-DE" sz="1200" dirty="0">
                <a:latin typeface="Calibri" panose="020F0502020204030204" pitchFamily="34" charset="0"/>
              </a:rPr>
              <a:t>Schuhen@wtal.de  ,  Juni 2016</a:t>
            </a:r>
          </a:p>
          <a:p>
            <a:pPr algn="ctr"/>
            <a:endParaRPr lang="de-DE" sz="1600" dirty="0" smtClean="0">
              <a:latin typeface="Calibri" panose="020F0502020204030204" pitchFamily="34" charset="0"/>
            </a:endParaRPr>
          </a:p>
          <a:p>
            <a:pPr algn="ctr"/>
            <a:endParaRPr lang="de-DE" sz="1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33" y="476672"/>
            <a:ext cx="8375334" cy="59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53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03181290"/>
              </p:ext>
            </p:extLst>
          </p:nvPr>
        </p:nvGraphicFramePr>
        <p:xfrm>
          <a:off x="899592" y="908720"/>
          <a:ext cx="744048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131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11F4CE-543D-4A1E-A3F2-A24508AEB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CD11F4CE-543D-4A1E-A3F2-A24508AEB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CD11F4CE-543D-4A1E-A3F2-A24508AEB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CD11F4CE-543D-4A1E-A3F2-A24508AEB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567646"/>
              </p:ext>
            </p:extLst>
          </p:nvPr>
        </p:nvGraphicFramePr>
        <p:xfrm>
          <a:off x="971600" y="908720"/>
          <a:ext cx="727280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31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59271023"/>
              </p:ext>
            </p:extLst>
          </p:nvPr>
        </p:nvGraphicFramePr>
        <p:xfrm>
          <a:off x="827584" y="908720"/>
          <a:ext cx="75608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3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8FF962-D277-4604-9B19-E354BBE44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F78FF962-D277-4604-9B19-E354BBE443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F78FF962-D277-4604-9B19-E354BBE44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F78FF962-D277-4604-9B19-E354BBE44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4A0879-C61E-446A-ADD7-B56AD34FE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594A0879-C61E-446A-ADD7-B56AD34FE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594A0879-C61E-446A-ADD7-B56AD34FE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594A0879-C61E-446A-ADD7-B56AD34FE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024049773"/>
              </p:ext>
            </p:extLst>
          </p:nvPr>
        </p:nvGraphicFramePr>
        <p:xfrm>
          <a:off x="971600" y="1052736"/>
          <a:ext cx="734481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213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A2E183-BA73-429B-B76D-90BE8278B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46A2E183-BA73-429B-B76D-90BE8278BA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46A2E183-BA73-429B-B76D-90BE8278B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46A2E183-BA73-429B-B76D-90BE8278B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D20586-A2E2-4AD1-BF13-9C01E3BBE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ECD20586-A2E2-4AD1-BF13-9C01E3BBE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ECD20586-A2E2-4AD1-BF13-9C01E3BBE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ECD20586-A2E2-4AD1-BF13-9C01E3BBE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FA9ADF-9A5A-472D-8516-B7E5D56AC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A8FA9ADF-9A5A-472D-8516-B7E5D56AC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A8FA9ADF-9A5A-472D-8516-B7E5D56AC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A8FA9ADF-9A5A-472D-8516-B7E5D56AC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E13714-5E98-4532-B559-48C9DC464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graphicEl>
                                              <a:dgm id="{9DE13714-5E98-4532-B559-48C9DC464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9DE13714-5E98-4532-B559-48C9DC464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9DE13714-5E98-4532-B559-48C9DC464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CBE71F-1A5F-46F7-958A-2BEE201D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graphicEl>
                                              <a:dgm id="{82CBE71F-1A5F-46F7-958A-2BEE201DCB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82CBE71F-1A5F-46F7-958A-2BEE201D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82CBE71F-1A5F-46F7-958A-2BEE201D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761902784"/>
              </p:ext>
            </p:extLst>
          </p:nvPr>
        </p:nvGraphicFramePr>
        <p:xfrm>
          <a:off x="1043608" y="764704"/>
          <a:ext cx="70567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91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3AA469-381E-4862-B19F-E8989B172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313AA469-381E-4862-B19F-E8989B172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313AA469-381E-4862-B19F-E8989B172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313AA469-381E-4862-B19F-E8989B172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374901030"/>
              </p:ext>
            </p:extLst>
          </p:nvPr>
        </p:nvGraphicFramePr>
        <p:xfrm>
          <a:off x="755576" y="908720"/>
          <a:ext cx="74168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72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4959953-8638-4EFD-B31C-423442C1E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graphicEl>
                                              <a:dgm id="{B4959953-8638-4EFD-B31C-423442C1E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B4959953-8638-4EFD-B31C-423442C1E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graphicEl>
                                              <a:dgm id="{B4959953-8638-4EFD-B31C-423442C1E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992C5CB-B439-4CDF-A80C-BF757A90D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E992C5CB-B439-4CDF-A80C-BF757A90D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graphicEl>
                                              <a:dgm id="{E992C5CB-B439-4CDF-A80C-BF757A90D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E992C5CB-B439-4CDF-A80C-BF757A90D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/>
          </p:nvPr>
        </p:nvGraphicFramePr>
        <p:xfrm>
          <a:off x="1475656" y="764704"/>
          <a:ext cx="58326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331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F190A7-2017-44E5-88DB-0E4AE50D3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16F190A7-2017-44E5-88DB-0E4AE50D3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16F190A7-2017-44E5-88DB-0E4AE50D3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16F190A7-2017-44E5-88DB-0E4AE50D3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09867F-113F-48A0-B6EC-8AFA68F99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9209867F-113F-48A0-B6EC-8AFA68F99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9209867F-113F-48A0-B6EC-8AFA68F99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9209867F-113F-48A0-B6EC-8AFA68F99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51F074-8C00-42CE-9100-A2DC61B5F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FD51F074-8C00-42CE-9100-A2DC61B5FB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FD51F074-8C00-42CE-9100-A2DC61B5F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FD51F074-8C00-42CE-9100-A2DC61B5F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943169705"/>
              </p:ext>
            </p:extLst>
          </p:nvPr>
        </p:nvGraphicFramePr>
        <p:xfrm>
          <a:off x="971600" y="908720"/>
          <a:ext cx="7128792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4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Bildschirmpräsentation (4:3)</PresentationFormat>
  <Paragraphs>121</Paragraphs>
  <Slides>13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  <vt:variant>
        <vt:lpstr>Zielgruppenorientierte Präsentationen</vt:lpstr>
      </vt:variant>
      <vt:variant>
        <vt:i4>1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Zielgruppenpräsentation ^2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Heinrich Schuhen</dc:creator>
  <cp:lastModifiedBy>Heinrich Schuhen</cp:lastModifiedBy>
  <cp:revision>111</cp:revision>
  <cp:lastPrinted>2014-01-26T16:47:12Z</cp:lastPrinted>
  <dcterms:created xsi:type="dcterms:W3CDTF">2014-01-23T19:50:55Z</dcterms:created>
  <dcterms:modified xsi:type="dcterms:W3CDTF">2016-06-03T08:17:15Z</dcterms:modified>
</cp:coreProperties>
</file>